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7"/>
  </p:notesMasterIdLst>
  <p:sldIdLst>
    <p:sldId id="256" r:id="rId2"/>
    <p:sldId id="257" r:id="rId3"/>
    <p:sldId id="258"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Lst>
  <p:sldSz cx="9144000" cy="6858000" type="screen4x3"/>
  <p:notesSz cx="6797675" cy="9926638"/>
  <p:embeddedFontLst>
    <p:embeddedFont>
      <p:font typeface="Calibri" panose="020F0502020204030204" pitchFamily="34" charset="0"/>
      <p:regular r:id="rId28"/>
      <p:bold r:id="rId29"/>
      <p:italic r:id="rId30"/>
      <p:boldItalic r:id="rId31"/>
    </p:embeddedFont>
    <p:embeddedFont>
      <p:font typeface="Corbel" panose="020B0503020204020204" pitchFamily="34" charset="0"/>
      <p:regular r:id="rId32"/>
      <p:bold r:id="rId33"/>
      <p:italic r:id="rId34"/>
      <p:boldItalic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7" roundtripDataSignature="AMtx7mjYJ1xn/QdrHpf0JJ+HD8H6kXurp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6F839E5-10A2-48D8-BA66-3AD0D388025A}">
  <a:tblStyle styleId="{D6F839E5-10A2-48D8-BA66-3AD0D388025A}" styleName="Table_0">
    <a:wholeTbl>
      <a:tcTxStyle b="off" i="off">
        <a:font>
          <a:latin typeface="Corbel"/>
          <a:ea typeface="Corbel"/>
          <a:cs typeface="Corbe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FF4E6"/>
          </a:solidFill>
        </a:fill>
      </a:tcStyle>
    </a:wholeTbl>
    <a:band1H>
      <a:tcTxStyle/>
      <a:tcStyle>
        <a:tcBdr/>
        <a:fill>
          <a:solidFill>
            <a:srgbClr val="FFE8CA"/>
          </a:solidFill>
        </a:fill>
      </a:tcStyle>
    </a:band1H>
    <a:band2H>
      <a:tcTxStyle/>
      <a:tcStyle>
        <a:tcBdr/>
      </a:tcStyle>
    </a:band2H>
    <a:band1V>
      <a:tcTxStyle/>
      <a:tcStyle>
        <a:tcBdr/>
        <a:fill>
          <a:solidFill>
            <a:srgbClr val="FFE8CA"/>
          </a:solidFill>
        </a:fill>
      </a:tcStyle>
    </a:band1V>
    <a:band2V>
      <a:tcTxStyle/>
      <a:tcStyle>
        <a:tcBdr/>
      </a:tcStyle>
    </a:band2V>
    <a:lastCol>
      <a:tcTxStyle b="on" i="off">
        <a:font>
          <a:latin typeface="Corbel"/>
          <a:ea typeface="Corbel"/>
          <a:cs typeface="Corbel"/>
        </a:font>
        <a:schemeClr val="lt1"/>
      </a:tcTxStyle>
      <a:tcStyle>
        <a:tcBdr/>
        <a:fill>
          <a:solidFill>
            <a:schemeClr val="accent1"/>
          </a:solidFill>
        </a:fill>
      </a:tcStyle>
    </a:lastCol>
    <a:firstCol>
      <a:tcTxStyle b="on" i="off">
        <a:font>
          <a:latin typeface="Corbel"/>
          <a:ea typeface="Corbel"/>
          <a:cs typeface="Corbel"/>
        </a:font>
        <a:schemeClr val="lt1"/>
      </a:tcTxStyle>
      <a:tcStyle>
        <a:tcBdr/>
        <a:fill>
          <a:solidFill>
            <a:schemeClr val="accent1"/>
          </a:solidFill>
        </a:fill>
      </a:tcStyle>
    </a:firstCol>
    <a:lastRow>
      <a:tcTxStyle b="on" i="off">
        <a:font>
          <a:latin typeface="Corbel"/>
          <a:ea typeface="Corbel"/>
          <a:cs typeface="Corbe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orbel"/>
          <a:ea typeface="Corbel"/>
          <a:cs typeface="Corbe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118" autoAdjust="0"/>
  </p:normalViewPr>
  <p:slideViewPr>
    <p:cSldViewPr snapToGrid="0">
      <p:cViewPr varScale="1">
        <p:scale>
          <a:sx n="61" d="100"/>
          <a:sy n="61" d="100"/>
        </p:scale>
        <p:origin x="1440"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customschemas.google.com/relationships/presentationmetadata" Target="meta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6400" cy="4968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49688" y="0"/>
            <a:ext cx="2946400" cy="4968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9750"/>
            <a:ext cx="2946400" cy="496888"/>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0" name="Google Shape;90;p1: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5" name="Google Shape;105;p3: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4: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4: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6: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7" name="Google Shape;127;p6: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7: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p7: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Self esteem – children measure themselves compared to peers and expectations. We do not want any child to leave this school feeling as if they have failed.</a:t>
            </a:r>
            <a:endParaRPr/>
          </a:p>
        </p:txBody>
      </p:sp>
      <p:sp>
        <p:nvSpPr>
          <p:cNvPr id="136" name="Google Shape;136;p7: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8: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3" name="Google Shape;143;p8: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0" name="Google Shape;150;p9: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0: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7" name="Google Shape;157;p10: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11: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4" name="Google Shape;164;p11: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Make sure that you do not read the paper to the pupil. The paper is divided into 3 different sections.</a:t>
            </a:r>
            <a:endParaRPr/>
          </a:p>
          <a:p>
            <a:pPr marL="0" lvl="0" indent="0" algn="l" rtl="0">
              <a:spcBef>
                <a:spcPts val="0"/>
              </a:spcBef>
              <a:spcAft>
                <a:spcPts val="0"/>
              </a:spcAft>
              <a:buNone/>
            </a:pPr>
            <a:r>
              <a:rPr lang="en-GB"/>
              <a:t>Encourage the child to read it section by section. The sections are not related. The Year 6 team will have taught them like this and the majority of the pupils receiving extra time will have processing difficulties so would not be able to retain all of the information.  </a:t>
            </a:r>
            <a:endParaRPr/>
          </a:p>
        </p:txBody>
      </p:sp>
      <p:sp>
        <p:nvSpPr>
          <p:cNvPr id="165" name="Google Shape;165;p11: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2: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3" name="Google Shape;173;p12: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dirty="0"/>
              <a:t>You can not read the sections but you can get the children to read the question out loud which will generally help them to think and process what the question is asking them.</a:t>
            </a:r>
            <a:endParaRPr dirty="0"/>
          </a:p>
          <a:p>
            <a:pPr marL="0" lvl="0" indent="0" algn="l" rtl="0">
              <a:spcBef>
                <a:spcPts val="0"/>
              </a:spcBef>
              <a:spcAft>
                <a:spcPts val="0"/>
              </a:spcAft>
              <a:buNone/>
            </a:pPr>
            <a:r>
              <a:rPr lang="en-GB" dirty="0"/>
              <a:t>Many of the questions also have a subheading to refer to which can help direct the pupil to retrieving the information they need to answer the question. </a:t>
            </a:r>
            <a:endParaRPr dirty="0"/>
          </a:p>
        </p:txBody>
      </p:sp>
      <p:sp>
        <p:nvSpPr>
          <p:cNvPr id="174" name="Google Shape;174;p12: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13: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1" name="Google Shape;181;p13: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14: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8" name="Google Shape;188;p14: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5: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5" name="Google Shape;195;p15: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16: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16: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7: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7" name="Google Shape;207;p17: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18: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4" name="Google Shape;214;p18: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9: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9" name="Google Shape;219;p19: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20: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6" name="Google Shape;226;p20: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1: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1" name="Google Shape;231;p21: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22: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6" name="Google Shape;236;p22: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23: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3" name="Google Shape;243;p23: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24: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8" name="Google Shape;248;p24: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5: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3" name="Google Shape;253;p25: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26: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9" name="Google Shape;259;p26: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6"/>
        <p:cNvGrpSpPr/>
        <p:nvPr/>
      </p:nvGrpSpPr>
      <p:grpSpPr>
        <a:xfrm>
          <a:off x="0" y="0"/>
          <a:ext cx="0" cy="0"/>
          <a:chOff x="0" y="0"/>
          <a:chExt cx="0" cy="0"/>
        </a:xfrm>
      </p:grpSpPr>
      <p:sp>
        <p:nvSpPr>
          <p:cNvPr id="17" name="Google Shape;17;p28"/>
          <p:cNvSpPr/>
          <p:nvPr/>
        </p:nvSpPr>
        <p:spPr>
          <a:xfrm>
            <a:off x="-5132" y="2059012"/>
            <a:ext cx="9146751" cy="18288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8"/>
          <p:cNvSpPr txBox="1">
            <a:spLocks noGrp="1"/>
          </p:cNvSpPr>
          <p:nvPr>
            <p:ph type="ctrTitle"/>
          </p:nvPr>
        </p:nvSpPr>
        <p:spPr>
          <a:xfrm>
            <a:off x="274319" y="2166365"/>
            <a:ext cx="8603674" cy="1739347"/>
          </a:xfrm>
          <a:prstGeom prst="rect">
            <a:avLst/>
          </a:prstGeom>
          <a:noFill/>
          <a:ln>
            <a:noFill/>
          </a:ln>
        </p:spPr>
        <p:txBody>
          <a:bodyPr spcFirstLastPara="1" wrap="square" lIns="91425" tIns="45700" rIns="91425" bIns="45700" anchor="ctr" anchorCtr="0">
            <a:normAutofit/>
          </a:bodyPr>
          <a:lstStyle>
            <a:lvl1pPr lvl="0" algn="ctr">
              <a:lnSpc>
                <a:spcPct val="80000"/>
              </a:lnSpc>
              <a:spcBef>
                <a:spcPts val="0"/>
              </a:spcBef>
              <a:spcAft>
                <a:spcPts val="0"/>
              </a:spcAft>
              <a:buClr>
                <a:schemeClr val="dk2"/>
              </a:buClr>
              <a:buSzPts val="6000"/>
              <a:buFont typeface="Corbel"/>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28"/>
          <p:cNvSpPr txBox="1">
            <a:spLocks noGrp="1"/>
          </p:cNvSpPr>
          <p:nvPr>
            <p:ph type="subTitle" idx="1"/>
          </p:nvPr>
        </p:nvSpPr>
        <p:spPr>
          <a:xfrm>
            <a:off x="1143000" y="3970315"/>
            <a:ext cx="6858000" cy="1309255"/>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200"/>
              </a:spcBef>
              <a:spcAft>
                <a:spcPts val="0"/>
              </a:spcAft>
              <a:buSzPts val="2000"/>
              <a:buNone/>
              <a:defRPr sz="2000"/>
            </a:lvl1pPr>
            <a:lvl2pPr lvl="1" algn="ctr">
              <a:lnSpc>
                <a:spcPct val="90000"/>
              </a:lnSpc>
              <a:spcBef>
                <a:spcPts val="200"/>
              </a:spcBef>
              <a:spcAft>
                <a:spcPts val="0"/>
              </a:spcAft>
              <a:buSzPts val="2000"/>
              <a:buNone/>
              <a:defRPr sz="2000"/>
            </a:lvl2pPr>
            <a:lvl3pPr lvl="2" algn="ctr">
              <a:lnSpc>
                <a:spcPct val="90000"/>
              </a:lnSpc>
              <a:spcBef>
                <a:spcPts val="400"/>
              </a:spcBef>
              <a:spcAft>
                <a:spcPts val="0"/>
              </a:spcAft>
              <a:buSzPts val="2000"/>
              <a:buNone/>
              <a:defRPr sz="20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a:endParaRPr/>
          </a:p>
        </p:txBody>
      </p:sp>
      <p:sp>
        <p:nvSpPr>
          <p:cNvPr id="20" name="Google Shape;20;p28"/>
          <p:cNvSpPr txBox="1">
            <a:spLocks noGrp="1"/>
          </p:cNvSpPr>
          <p:nvPr>
            <p:ph type="dt" idx="10"/>
          </p:nvPr>
        </p:nvSpPr>
        <p:spPr>
          <a:xfrm>
            <a:off x="681557" y="6422855"/>
            <a:ext cx="2595043" cy="365125"/>
          </a:xfrm>
          <a:prstGeom prst="rect">
            <a:avLst/>
          </a:prstGeom>
          <a:noFill/>
          <a:ln>
            <a:noFill/>
          </a:ln>
        </p:spPr>
        <p:txBody>
          <a:bodyPr spcFirstLastPara="1" wrap="square" lIns="91425" tIns="45700" rIns="4570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28"/>
          <p:cNvSpPr txBox="1">
            <a:spLocks noGrp="1"/>
          </p:cNvSpPr>
          <p:nvPr>
            <p:ph type="ftr" idx="11"/>
          </p:nvPr>
        </p:nvSpPr>
        <p:spPr>
          <a:xfrm>
            <a:off x="4191000" y="6422855"/>
            <a:ext cx="4060627"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28"/>
          <p:cNvSpPr txBox="1">
            <a:spLocks noGrp="1"/>
          </p:cNvSpPr>
          <p:nvPr>
            <p:ph type="sldNum" idx="12"/>
          </p:nvPr>
        </p:nvSpPr>
        <p:spPr>
          <a:xfrm>
            <a:off x="8265139" y="6422855"/>
            <a:ext cx="709698" cy="365125"/>
          </a:xfrm>
          <a:prstGeom prst="rect">
            <a:avLst/>
          </a:prstGeom>
          <a:noFill/>
          <a:ln>
            <a:noFill/>
          </a:ln>
        </p:spPr>
        <p:txBody>
          <a:bodyPr spcFirstLastPara="1" wrap="square" lIns="45700"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3"/>
        <p:cNvGrpSpPr/>
        <p:nvPr/>
      </p:nvGrpSpPr>
      <p:grpSpPr>
        <a:xfrm>
          <a:off x="0" y="0"/>
          <a:ext cx="0" cy="0"/>
          <a:chOff x="0" y="0"/>
          <a:chExt cx="0" cy="0"/>
        </a:xfrm>
      </p:grpSpPr>
      <p:sp>
        <p:nvSpPr>
          <p:cNvPr id="24" name="Google Shape;24;p29"/>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lvl1pPr lvl="0" algn="l">
              <a:lnSpc>
                <a:spcPct val="85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29"/>
          <p:cNvSpPr txBox="1">
            <a:spLocks noGrp="1"/>
          </p:cNvSpPr>
          <p:nvPr>
            <p:ph type="body" idx="1"/>
          </p:nvPr>
        </p:nvSpPr>
        <p:spPr>
          <a:xfrm>
            <a:off x="685019" y="2011680"/>
            <a:ext cx="7772400" cy="420624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26" name="Google Shape;26;p29"/>
          <p:cNvSpPr txBox="1">
            <a:spLocks noGrp="1"/>
          </p:cNvSpPr>
          <p:nvPr>
            <p:ph type="dt" idx="10"/>
          </p:nvPr>
        </p:nvSpPr>
        <p:spPr>
          <a:xfrm>
            <a:off x="681557" y="6422855"/>
            <a:ext cx="2595043" cy="365125"/>
          </a:xfrm>
          <a:prstGeom prst="rect">
            <a:avLst/>
          </a:prstGeom>
          <a:noFill/>
          <a:ln>
            <a:noFill/>
          </a:ln>
        </p:spPr>
        <p:txBody>
          <a:bodyPr spcFirstLastPara="1" wrap="square" lIns="91425" tIns="45700" rIns="4570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29"/>
          <p:cNvSpPr txBox="1">
            <a:spLocks noGrp="1"/>
          </p:cNvSpPr>
          <p:nvPr>
            <p:ph type="ftr" idx="11"/>
          </p:nvPr>
        </p:nvSpPr>
        <p:spPr>
          <a:xfrm>
            <a:off x="4191000" y="6422855"/>
            <a:ext cx="4060627"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29"/>
          <p:cNvSpPr txBox="1">
            <a:spLocks noGrp="1"/>
          </p:cNvSpPr>
          <p:nvPr>
            <p:ph type="sldNum" idx="12"/>
          </p:nvPr>
        </p:nvSpPr>
        <p:spPr>
          <a:xfrm>
            <a:off x="8265139" y="6422855"/>
            <a:ext cx="709698" cy="365125"/>
          </a:xfrm>
          <a:prstGeom prst="rect">
            <a:avLst/>
          </a:prstGeom>
          <a:noFill/>
          <a:ln>
            <a:noFill/>
          </a:ln>
        </p:spPr>
        <p:txBody>
          <a:bodyPr spcFirstLastPara="1" wrap="square" lIns="45700"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29"/>
        <p:cNvGrpSpPr/>
        <p:nvPr/>
      </p:nvGrpSpPr>
      <p:grpSpPr>
        <a:xfrm>
          <a:off x="0" y="0"/>
          <a:ext cx="0" cy="0"/>
          <a:chOff x="0" y="0"/>
          <a:chExt cx="0" cy="0"/>
        </a:xfrm>
      </p:grpSpPr>
      <p:sp>
        <p:nvSpPr>
          <p:cNvPr id="30" name="Google Shape;30;p30"/>
          <p:cNvSpPr txBox="1">
            <a:spLocks noGrp="1"/>
          </p:cNvSpPr>
          <p:nvPr>
            <p:ph type="dt" idx="10"/>
          </p:nvPr>
        </p:nvSpPr>
        <p:spPr>
          <a:xfrm>
            <a:off x="681557" y="6422855"/>
            <a:ext cx="2595043" cy="365125"/>
          </a:xfrm>
          <a:prstGeom prst="rect">
            <a:avLst/>
          </a:prstGeom>
          <a:noFill/>
          <a:ln>
            <a:noFill/>
          </a:ln>
        </p:spPr>
        <p:txBody>
          <a:bodyPr spcFirstLastPara="1" wrap="square" lIns="91425" tIns="45700" rIns="4570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0"/>
          <p:cNvSpPr txBox="1">
            <a:spLocks noGrp="1"/>
          </p:cNvSpPr>
          <p:nvPr>
            <p:ph type="ftr" idx="11"/>
          </p:nvPr>
        </p:nvSpPr>
        <p:spPr>
          <a:xfrm>
            <a:off x="4191000" y="6422855"/>
            <a:ext cx="4060627"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0"/>
          <p:cNvSpPr txBox="1">
            <a:spLocks noGrp="1"/>
          </p:cNvSpPr>
          <p:nvPr>
            <p:ph type="sldNum" idx="12"/>
          </p:nvPr>
        </p:nvSpPr>
        <p:spPr>
          <a:xfrm>
            <a:off x="8265139" y="6422855"/>
            <a:ext cx="709698" cy="365125"/>
          </a:xfrm>
          <a:prstGeom prst="rect">
            <a:avLst/>
          </a:prstGeom>
          <a:noFill/>
          <a:ln>
            <a:noFill/>
          </a:ln>
        </p:spPr>
        <p:txBody>
          <a:bodyPr spcFirstLastPara="1" wrap="square" lIns="45700"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3"/>
        <p:cNvGrpSpPr/>
        <p:nvPr/>
      </p:nvGrpSpPr>
      <p:grpSpPr>
        <a:xfrm>
          <a:off x="0" y="0"/>
          <a:ext cx="0" cy="0"/>
          <a:chOff x="0" y="0"/>
          <a:chExt cx="0" cy="0"/>
        </a:xfrm>
      </p:grpSpPr>
      <p:sp>
        <p:nvSpPr>
          <p:cNvPr id="34" name="Google Shape;34;p31"/>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lvl1pPr lvl="0" algn="l">
              <a:lnSpc>
                <a:spcPct val="85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1"/>
          <p:cNvSpPr txBox="1">
            <a:spLocks noGrp="1"/>
          </p:cNvSpPr>
          <p:nvPr>
            <p:ph type="dt" idx="10"/>
          </p:nvPr>
        </p:nvSpPr>
        <p:spPr>
          <a:xfrm>
            <a:off x="681557" y="6422855"/>
            <a:ext cx="2595043" cy="365125"/>
          </a:xfrm>
          <a:prstGeom prst="rect">
            <a:avLst/>
          </a:prstGeom>
          <a:noFill/>
          <a:ln>
            <a:noFill/>
          </a:ln>
        </p:spPr>
        <p:txBody>
          <a:bodyPr spcFirstLastPara="1" wrap="square" lIns="91425" tIns="45700" rIns="4570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31"/>
          <p:cNvSpPr txBox="1">
            <a:spLocks noGrp="1"/>
          </p:cNvSpPr>
          <p:nvPr>
            <p:ph type="ftr" idx="11"/>
          </p:nvPr>
        </p:nvSpPr>
        <p:spPr>
          <a:xfrm>
            <a:off x="4191000" y="6422855"/>
            <a:ext cx="4060627"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31"/>
          <p:cNvSpPr txBox="1">
            <a:spLocks noGrp="1"/>
          </p:cNvSpPr>
          <p:nvPr>
            <p:ph type="sldNum" idx="12"/>
          </p:nvPr>
        </p:nvSpPr>
        <p:spPr>
          <a:xfrm>
            <a:off x="8265139" y="6422855"/>
            <a:ext cx="709698" cy="365125"/>
          </a:xfrm>
          <a:prstGeom prst="rect">
            <a:avLst/>
          </a:prstGeom>
          <a:noFill/>
          <a:ln>
            <a:noFill/>
          </a:ln>
        </p:spPr>
        <p:txBody>
          <a:bodyPr spcFirstLastPara="1" wrap="square" lIns="45700"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solidFill>
          <a:schemeClr val="lt1"/>
        </a:solidFill>
        <a:effectLst/>
      </p:bgPr>
    </p:bg>
    <p:spTree>
      <p:nvGrpSpPr>
        <p:cNvPr id="1" name="Shape 38"/>
        <p:cNvGrpSpPr/>
        <p:nvPr/>
      </p:nvGrpSpPr>
      <p:grpSpPr>
        <a:xfrm>
          <a:off x="0" y="0"/>
          <a:ext cx="0" cy="0"/>
          <a:chOff x="0" y="0"/>
          <a:chExt cx="0" cy="0"/>
        </a:xfrm>
      </p:grpSpPr>
      <p:sp>
        <p:nvSpPr>
          <p:cNvPr id="39" name="Google Shape;39;p32"/>
          <p:cNvSpPr/>
          <p:nvPr/>
        </p:nvSpPr>
        <p:spPr>
          <a:xfrm>
            <a:off x="-5132" y="2059012"/>
            <a:ext cx="9146751" cy="18288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32"/>
          <p:cNvSpPr txBox="1">
            <a:spLocks noGrp="1"/>
          </p:cNvSpPr>
          <p:nvPr>
            <p:ph type="title"/>
          </p:nvPr>
        </p:nvSpPr>
        <p:spPr>
          <a:xfrm>
            <a:off x="624893" y="2208879"/>
            <a:ext cx="7886700" cy="1676400"/>
          </a:xfrm>
          <a:prstGeom prst="rect">
            <a:avLst/>
          </a:prstGeom>
          <a:noFill/>
          <a:ln>
            <a:noFill/>
          </a:ln>
        </p:spPr>
        <p:txBody>
          <a:bodyPr spcFirstLastPara="1" wrap="square" lIns="91425" tIns="45700" rIns="91425" bIns="45700" anchor="ctr" anchorCtr="0">
            <a:noAutofit/>
          </a:bodyPr>
          <a:lstStyle>
            <a:lvl1pPr lvl="0" algn="ctr">
              <a:lnSpc>
                <a:spcPct val="80000"/>
              </a:lnSpc>
              <a:spcBef>
                <a:spcPts val="0"/>
              </a:spcBef>
              <a:spcAft>
                <a:spcPts val="0"/>
              </a:spcAft>
              <a:buClr>
                <a:schemeClr val="lt1"/>
              </a:buClr>
              <a:buSzPts val="6000"/>
              <a:buFont typeface="Corbel"/>
              <a:buNone/>
              <a:defRPr sz="6000" b="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32"/>
          <p:cNvSpPr txBox="1">
            <a:spLocks noGrp="1"/>
          </p:cNvSpPr>
          <p:nvPr>
            <p:ph type="body" idx="1"/>
          </p:nvPr>
        </p:nvSpPr>
        <p:spPr>
          <a:xfrm>
            <a:off x="624893" y="3984400"/>
            <a:ext cx="7886700" cy="1174639"/>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200"/>
              </a:spcBef>
              <a:spcAft>
                <a:spcPts val="0"/>
              </a:spcAft>
              <a:buSzPts val="2000"/>
              <a:buNone/>
              <a:defRPr sz="2000">
                <a:solidFill>
                  <a:schemeClr val="dk2"/>
                </a:solidFill>
              </a:defRPr>
            </a:lvl1pPr>
            <a:lvl2pPr marL="914400" lvl="1" indent="-228600" algn="l">
              <a:lnSpc>
                <a:spcPct val="90000"/>
              </a:lnSpc>
              <a:spcBef>
                <a:spcPts val="200"/>
              </a:spcBef>
              <a:spcAft>
                <a:spcPts val="0"/>
              </a:spcAft>
              <a:buSzPts val="1800"/>
              <a:buNone/>
              <a:defRPr sz="1800">
                <a:solidFill>
                  <a:srgbClr val="8C8C8C"/>
                </a:solidFill>
              </a:defRPr>
            </a:lvl2pPr>
            <a:lvl3pPr marL="1371600" lvl="2" indent="-228600" algn="l">
              <a:lnSpc>
                <a:spcPct val="90000"/>
              </a:lnSpc>
              <a:spcBef>
                <a:spcPts val="400"/>
              </a:spcBef>
              <a:spcAft>
                <a:spcPts val="0"/>
              </a:spcAft>
              <a:buSzPts val="1600"/>
              <a:buNone/>
              <a:defRPr sz="1600">
                <a:solidFill>
                  <a:srgbClr val="8C8C8C"/>
                </a:solidFill>
              </a:defRPr>
            </a:lvl3pPr>
            <a:lvl4pPr marL="1828800" lvl="3" indent="-228600" algn="l">
              <a:lnSpc>
                <a:spcPct val="90000"/>
              </a:lnSpc>
              <a:spcBef>
                <a:spcPts val="400"/>
              </a:spcBef>
              <a:spcAft>
                <a:spcPts val="0"/>
              </a:spcAft>
              <a:buSzPts val="1400"/>
              <a:buNone/>
              <a:defRPr sz="1400">
                <a:solidFill>
                  <a:srgbClr val="8C8C8C"/>
                </a:solidFill>
              </a:defRPr>
            </a:lvl4pPr>
            <a:lvl5pPr marL="2286000" lvl="4" indent="-228600" algn="l">
              <a:lnSpc>
                <a:spcPct val="90000"/>
              </a:lnSpc>
              <a:spcBef>
                <a:spcPts val="400"/>
              </a:spcBef>
              <a:spcAft>
                <a:spcPts val="0"/>
              </a:spcAft>
              <a:buSzPts val="1400"/>
              <a:buNone/>
              <a:defRPr sz="1400">
                <a:solidFill>
                  <a:srgbClr val="8C8C8C"/>
                </a:solidFill>
              </a:defRPr>
            </a:lvl5pPr>
            <a:lvl6pPr marL="2743200" lvl="5" indent="-228600" algn="l">
              <a:lnSpc>
                <a:spcPct val="90000"/>
              </a:lnSpc>
              <a:spcBef>
                <a:spcPts val="400"/>
              </a:spcBef>
              <a:spcAft>
                <a:spcPts val="0"/>
              </a:spcAft>
              <a:buSzPts val="1400"/>
              <a:buNone/>
              <a:defRPr sz="1400">
                <a:solidFill>
                  <a:srgbClr val="8C8C8C"/>
                </a:solidFill>
              </a:defRPr>
            </a:lvl6pPr>
            <a:lvl7pPr marL="3200400" lvl="6" indent="-228600" algn="l">
              <a:lnSpc>
                <a:spcPct val="90000"/>
              </a:lnSpc>
              <a:spcBef>
                <a:spcPts val="400"/>
              </a:spcBef>
              <a:spcAft>
                <a:spcPts val="0"/>
              </a:spcAft>
              <a:buSzPts val="1400"/>
              <a:buNone/>
              <a:defRPr sz="1400">
                <a:solidFill>
                  <a:srgbClr val="8C8C8C"/>
                </a:solidFill>
              </a:defRPr>
            </a:lvl7pPr>
            <a:lvl8pPr marL="3657600" lvl="7" indent="-228600" algn="l">
              <a:lnSpc>
                <a:spcPct val="90000"/>
              </a:lnSpc>
              <a:spcBef>
                <a:spcPts val="400"/>
              </a:spcBef>
              <a:spcAft>
                <a:spcPts val="0"/>
              </a:spcAft>
              <a:buSzPts val="1400"/>
              <a:buNone/>
              <a:defRPr sz="1400">
                <a:solidFill>
                  <a:srgbClr val="8C8C8C"/>
                </a:solidFill>
              </a:defRPr>
            </a:lvl8pPr>
            <a:lvl9pPr marL="4114800" lvl="8" indent="-228600" algn="l">
              <a:lnSpc>
                <a:spcPct val="90000"/>
              </a:lnSpc>
              <a:spcBef>
                <a:spcPts val="400"/>
              </a:spcBef>
              <a:spcAft>
                <a:spcPts val="400"/>
              </a:spcAft>
              <a:buSzPts val="1400"/>
              <a:buNone/>
              <a:defRPr sz="1400">
                <a:solidFill>
                  <a:srgbClr val="8C8C8C"/>
                </a:solidFill>
              </a:defRPr>
            </a:lvl9pPr>
          </a:lstStyle>
          <a:p>
            <a:endParaRPr/>
          </a:p>
        </p:txBody>
      </p:sp>
      <p:sp>
        <p:nvSpPr>
          <p:cNvPr id="42" name="Google Shape;42;p32"/>
          <p:cNvSpPr txBox="1">
            <a:spLocks noGrp="1"/>
          </p:cNvSpPr>
          <p:nvPr>
            <p:ph type="dt" idx="10"/>
          </p:nvPr>
        </p:nvSpPr>
        <p:spPr>
          <a:xfrm>
            <a:off x="681557" y="6422855"/>
            <a:ext cx="2595043" cy="365125"/>
          </a:xfrm>
          <a:prstGeom prst="rect">
            <a:avLst/>
          </a:prstGeom>
          <a:noFill/>
          <a:ln>
            <a:noFill/>
          </a:ln>
        </p:spPr>
        <p:txBody>
          <a:bodyPr spcFirstLastPara="1" wrap="square" lIns="91425" tIns="45700" rIns="45700"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2"/>
          <p:cNvSpPr txBox="1">
            <a:spLocks noGrp="1"/>
          </p:cNvSpPr>
          <p:nvPr>
            <p:ph type="ftr" idx="11"/>
          </p:nvPr>
        </p:nvSpPr>
        <p:spPr>
          <a:xfrm>
            <a:off x="4191000" y="6422855"/>
            <a:ext cx="4060627"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32"/>
          <p:cNvSpPr txBox="1">
            <a:spLocks noGrp="1"/>
          </p:cNvSpPr>
          <p:nvPr>
            <p:ph type="sldNum" idx="12"/>
          </p:nvPr>
        </p:nvSpPr>
        <p:spPr>
          <a:xfrm>
            <a:off x="8265139" y="6422855"/>
            <a:ext cx="709698" cy="365125"/>
          </a:xfrm>
          <a:prstGeom prst="rect">
            <a:avLst/>
          </a:prstGeom>
          <a:noFill/>
          <a:ln>
            <a:noFill/>
          </a:ln>
        </p:spPr>
        <p:txBody>
          <a:bodyPr spcFirstLastPara="1" wrap="square" lIns="45700" tIns="45700" rIns="91425" bIns="45700" anchor="ctr" anchorCtr="0">
            <a:noAutofit/>
          </a:bodyPr>
          <a:lstStyle>
            <a:lvl1pPr marL="0" lvl="0" indent="0" algn="l">
              <a:spcBef>
                <a:spcPts val="0"/>
              </a:spcBef>
              <a:buNone/>
              <a:defRPr sz="1200" b="0">
                <a:solidFill>
                  <a:schemeClr val="dk2"/>
                </a:solidFill>
                <a:latin typeface="Corbel"/>
                <a:ea typeface="Corbel"/>
                <a:cs typeface="Corbel"/>
                <a:sym typeface="Corbel"/>
              </a:defRPr>
            </a:lvl1pPr>
            <a:lvl2pPr marL="0" lvl="1" indent="0" algn="l">
              <a:spcBef>
                <a:spcPts val="0"/>
              </a:spcBef>
              <a:buNone/>
              <a:defRPr sz="1200" b="0">
                <a:solidFill>
                  <a:schemeClr val="dk2"/>
                </a:solidFill>
                <a:latin typeface="Corbel"/>
                <a:ea typeface="Corbel"/>
                <a:cs typeface="Corbel"/>
                <a:sym typeface="Corbel"/>
              </a:defRPr>
            </a:lvl2pPr>
            <a:lvl3pPr marL="0" lvl="2" indent="0" algn="l">
              <a:spcBef>
                <a:spcPts val="0"/>
              </a:spcBef>
              <a:buNone/>
              <a:defRPr sz="1200" b="0">
                <a:solidFill>
                  <a:schemeClr val="dk2"/>
                </a:solidFill>
                <a:latin typeface="Corbel"/>
                <a:ea typeface="Corbel"/>
                <a:cs typeface="Corbel"/>
                <a:sym typeface="Corbel"/>
              </a:defRPr>
            </a:lvl3pPr>
            <a:lvl4pPr marL="0" lvl="3" indent="0" algn="l">
              <a:spcBef>
                <a:spcPts val="0"/>
              </a:spcBef>
              <a:buNone/>
              <a:defRPr sz="1200" b="0">
                <a:solidFill>
                  <a:schemeClr val="dk2"/>
                </a:solidFill>
                <a:latin typeface="Corbel"/>
                <a:ea typeface="Corbel"/>
                <a:cs typeface="Corbel"/>
                <a:sym typeface="Corbel"/>
              </a:defRPr>
            </a:lvl4pPr>
            <a:lvl5pPr marL="0" lvl="4" indent="0" algn="l">
              <a:spcBef>
                <a:spcPts val="0"/>
              </a:spcBef>
              <a:buNone/>
              <a:defRPr sz="1200" b="0">
                <a:solidFill>
                  <a:schemeClr val="dk2"/>
                </a:solidFill>
                <a:latin typeface="Corbel"/>
                <a:ea typeface="Corbel"/>
                <a:cs typeface="Corbel"/>
                <a:sym typeface="Corbel"/>
              </a:defRPr>
            </a:lvl5pPr>
            <a:lvl6pPr marL="0" lvl="5" indent="0" algn="l">
              <a:spcBef>
                <a:spcPts val="0"/>
              </a:spcBef>
              <a:buNone/>
              <a:defRPr sz="1200" b="0">
                <a:solidFill>
                  <a:schemeClr val="dk2"/>
                </a:solidFill>
                <a:latin typeface="Corbel"/>
                <a:ea typeface="Corbel"/>
                <a:cs typeface="Corbel"/>
                <a:sym typeface="Corbel"/>
              </a:defRPr>
            </a:lvl6pPr>
            <a:lvl7pPr marL="0" lvl="6" indent="0" algn="l">
              <a:spcBef>
                <a:spcPts val="0"/>
              </a:spcBef>
              <a:buNone/>
              <a:defRPr sz="1200" b="0">
                <a:solidFill>
                  <a:schemeClr val="dk2"/>
                </a:solidFill>
                <a:latin typeface="Corbel"/>
                <a:ea typeface="Corbel"/>
                <a:cs typeface="Corbel"/>
                <a:sym typeface="Corbel"/>
              </a:defRPr>
            </a:lvl7pPr>
            <a:lvl8pPr marL="0" lvl="7" indent="0" algn="l">
              <a:spcBef>
                <a:spcPts val="0"/>
              </a:spcBef>
              <a:buNone/>
              <a:defRPr sz="1200" b="0">
                <a:solidFill>
                  <a:schemeClr val="dk2"/>
                </a:solidFill>
                <a:latin typeface="Corbel"/>
                <a:ea typeface="Corbel"/>
                <a:cs typeface="Corbel"/>
                <a:sym typeface="Corbel"/>
              </a:defRPr>
            </a:lvl8pPr>
            <a:lvl9pPr marL="0" lvl="8" indent="0" algn="l">
              <a:spcBef>
                <a:spcPts val="0"/>
              </a:spcBef>
              <a:buNone/>
              <a:defRPr sz="1200" b="0">
                <a:solidFill>
                  <a:schemeClr val="dk2"/>
                </a:solidFill>
                <a:latin typeface="Corbel"/>
                <a:ea typeface="Corbel"/>
                <a:cs typeface="Corbel"/>
                <a:sym typeface="Corbel"/>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5"/>
        <p:cNvGrpSpPr/>
        <p:nvPr/>
      </p:nvGrpSpPr>
      <p:grpSpPr>
        <a:xfrm>
          <a:off x="0" y="0"/>
          <a:ext cx="0" cy="0"/>
          <a:chOff x="0" y="0"/>
          <a:chExt cx="0" cy="0"/>
        </a:xfrm>
      </p:grpSpPr>
      <p:sp>
        <p:nvSpPr>
          <p:cNvPr id="46" name="Google Shape;46;p33"/>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lvl1pPr lvl="0" algn="l">
              <a:lnSpc>
                <a:spcPct val="85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33"/>
          <p:cNvSpPr txBox="1">
            <a:spLocks noGrp="1"/>
          </p:cNvSpPr>
          <p:nvPr>
            <p:ph type="body" idx="1"/>
          </p:nvPr>
        </p:nvSpPr>
        <p:spPr>
          <a:xfrm>
            <a:off x="685797" y="2011680"/>
            <a:ext cx="3657600" cy="4206240"/>
          </a:xfrm>
          <a:prstGeom prst="rect">
            <a:avLst/>
          </a:prstGeom>
          <a:noFill/>
          <a:ln>
            <a:noFill/>
          </a:ln>
        </p:spPr>
        <p:txBody>
          <a:bodyPr spcFirstLastPara="1" wrap="square" lIns="91425" tIns="45700" rIns="91425" bIns="45700" anchor="t" anchorCtr="0">
            <a:normAutofit/>
          </a:bodyPr>
          <a:lstStyle>
            <a:lvl1pPr marL="457200" lvl="0" indent="-368300" algn="l">
              <a:lnSpc>
                <a:spcPct val="90000"/>
              </a:lnSpc>
              <a:spcBef>
                <a:spcPts val="1200"/>
              </a:spcBef>
              <a:spcAft>
                <a:spcPts val="0"/>
              </a:spcAft>
              <a:buSzPts val="2200"/>
              <a:buChar char="▪"/>
              <a:defRPr sz="2200"/>
            </a:lvl1pPr>
            <a:lvl2pPr marL="914400" lvl="1" indent="-355600" algn="l">
              <a:lnSpc>
                <a:spcPct val="90000"/>
              </a:lnSpc>
              <a:spcBef>
                <a:spcPts val="200"/>
              </a:spcBef>
              <a:spcAft>
                <a:spcPts val="0"/>
              </a:spcAft>
              <a:buSzPts val="2000"/>
              <a:buChar char="▪"/>
              <a:defRPr sz="2000"/>
            </a:lvl2pPr>
            <a:lvl3pPr marL="1371600" lvl="2" indent="-342900" algn="l">
              <a:lnSpc>
                <a:spcPct val="90000"/>
              </a:lnSpc>
              <a:spcBef>
                <a:spcPts val="400"/>
              </a:spcBef>
              <a:spcAft>
                <a:spcPts val="0"/>
              </a:spcAft>
              <a:buSzPts val="1800"/>
              <a:buChar char="▪"/>
              <a:defRPr sz="1800"/>
            </a:lvl3pPr>
            <a:lvl4pPr marL="1828800" lvl="3" indent="-330200" algn="l">
              <a:lnSpc>
                <a:spcPct val="90000"/>
              </a:lnSpc>
              <a:spcBef>
                <a:spcPts val="400"/>
              </a:spcBef>
              <a:spcAft>
                <a:spcPts val="0"/>
              </a:spcAft>
              <a:buSzPts val="1600"/>
              <a:buChar char="▪"/>
              <a:defRPr sz="1600"/>
            </a:lvl4pPr>
            <a:lvl5pPr marL="2286000" lvl="4" indent="-330200" algn="l">
              <a:lnSpc>
                <a:spcPct val="90000"/>
              </a:lnSpc>
              <a:spcBef>
                <a:spcPts val="400"/>
              </a:spcBef>
              <a:spcAft>
                <a:spcPts val="0"/>
              </a:spcAft>
              <a:buSzPts val="1600"/>
              <a:buChar char="▪"/>
              <a:defRPr sz="1600"/>
            </a:lvl5pPr>
            <a:lvl6pPr marL="2743200" lvl="5" indent="-330200" algn="l">
              <a:lnSpc>
                <a:spcPct val="90000"/>
              </a:lnSpc>
              <a:spcBef>
                <a:spcPts val="400"/>
              </a:spcBef>
              <a:spcAft>
                <a:spcPts val="0"/>
              </a:spcAft>
              <a:buSzPts val="1600"/>
              <a:buChar char="▪"/>
              <a:defRPr sz="1600"/>
            </a:lvl6pPr>
            <a:lvl7pPr marL="3200400" lvl="6" indent="-330200" algn="l">
              <a:lnSpc>
                <a:spcPct val="90000"/>
              </a:lnSpc>
              <a:spcBef>
                <a:spcPts val="400"/>
              </a:spcBef>
              <a:spcAft>
                <a:spcPts val="0"/>
              </a:spcAft>
              <a:buSzPts val="1600"/>
              <a:buChar char="▪"/>
              <a:defRPr sz="1600"/>
            </a:lvl7pPr>
            <a:lvl8pPr marL="3657600" lvl="7" indent="-330200" algn="l">
              <a:lnSpc>
                <a:spcPct val="90000"/>
              </a:lnSpc>
              <a:spcBef>
                <a:spcPts val="400"/>
              </a:spcBef>
              <a:spcAft>
                <a:spcPts val="0"/>
              </a:spcAft>
              <a:buSzPts val="1600"/>
              <a:buChar char="▪"/>
              <a:defRPr sz="1600"/>
            </a:lvl8pPr>
            <a:lvl9pPr marL="4114800" lvl="8" indent="-330200" algn="l">
              <a:lnSpc>
                <a:spcPct val="90000"/>
              </a:lnSpc>
              <a:spcBef>
                <a:spcPts val="400"/>
              </a:spcBef>
              <a:spcAft>
                <a:spcPts val="400"/>
              </a:spcAft>
              <a:buSzPts val="1600"/>
              <a:buChar char="▪"/>
              <a:defRPr sz="1600"/>
            </a:lvl9pPr>
          </a:lstStyle>
          <a:p>
            <a:endParaRPr/>
          </a:p>
        </p:txBody>
      </p:sp>
      <p:sp>
        <p:nvSpPr>
          <p:cNvPr id="48" name="Google Shape;48;p33"/>
          <p:cNvSpPr txBox="1">
            <a:spLocks noGrp="1"/>
          </p:cNvSpPr>
          <p:nvPr>
            <p:ph type="body" idx="2"/>
          </p:nvPr>
        </p:nvSpPr>
        <p:spPr>
          <a:xfrm>
            <a:off x="4800600" y="2011680"/>
            <a:ext cx="3657600" cy="4206240"/>
          </a:xfrm>
          <a:prstGeom prst="rect">
            <a:avLst/>
          </a:prstGeom>
          <a:noFill/>
          <a:ln>
            <a:noFill/>
          </a:ln>
        </p:spPr>
        <p:txBody>
          <a:bodyPr spcFirstLastPara="1" wrap="square" lIns="91425" tIns="45700" rIns="91425" bIns="45700" anchor="t" anchorCtr="0">
            <a:normAutofit/>
          </a:bodyPr>
          <a:lstStyle>
            <a:lvl1pPr marL="457200" lvl="0" indent="-368300" algn="l">
              <a:lnSpc>
                <a:spcPct val="90000"/>
              </a:lnSpc>
              <a:spcBef>
                <a:spcPts val="1200"/>
              </a:spcBef>
              <a:spcAft>
                <a:spcPts val="0"/>
              </a:spcAft>
              <a:buSzPts val="2200"/>
              <a:buChar char="▪"/>
              <a:defRPr sz="2200"/>
            </a:lvl1pPr>
            <a:lvl2pPr marL="914400" lvl="1" indent="-355600" algn="l">
              <a:lnSpc>
                <a:spcPct val="90000"/>
              </a:lnSpc>
              <a:spcBef>
                <a:spcPts val="200"/>
              </a:spcBef>
              <a:spcAft>
                <a:spcPts val="0"/>
              </a:spcAft>
              <a:buSzPts val="2000"/>
              <a:buChar char="▪"/>
              <a:defRPr sz="2000"/>
            </a:lvl2pPr>
            <a:lvl3pPr marL="1371600" lvl="2" indent="-342900" algn="l">
              <a:lnSpc>
                <a:spcPct val="90000"/>
              </a:lnSpc>
              <a:spcBef>
                <a:spcPts val="400"/>
              </a:spcBef>
              <a:spcAft>
                <a:spcPts val="0"/>
              </a:spcAft>
              <a:buSzPts val="1800"/>
              <a:buChar char="▪"/>
              <a:defRPr sz="1800"/>
            </a:lvl3pPr>
            <a:lvl4pPr marL="1828800" lvl="3" indent="-330200" algn="l">
              <a:lnSpc>
                <a:spcPct val="90000"/>
              </a:lnSpc>
              <a:spcBef>
                <a:spcPts val="400"/>
              </a:spcBef>
              <a:spcAft>
                <a:spcPts val="0"/>
              </a:spcAft>
              <a:buSzPts val="1600"/>
              <a:buChar char="▪"/>
              <a:defRPr sz="1600"/>
            </a:lvl4pPr>
            <a:lvl5pPr marL="2286000" lvl="4" indent="-330200" algn="l">
              <a:lnSpc>
                <a:spcPct val="90000"/>
              </a:lnSpc>
              <a:spcBef>
                <a:spcPts val="400"/>
              </a:spcBef>
              <a:spcAft>
                <a:spcPts val="0"/>
              </a:spcAft>
              <a:buSzPts val="1600"/>
              <a:buChar char="▪"/>
              <a:defRPr sz="1600"/>
            </a:lvl5pPr>
            <a:lvl6pPr marL="2743200" lvl="5" indent="-330200" algn="l">
              <a:lnSpc>
                <a:spcPct val="90000"/>
              </a:lnSpc>
              <a:spcBef>
                <a:spcPts val="400"/>
              </a:spcBef>
              <a:spcAft>
                <a:spcPts val="0"/>
              </a:spcAft>
              <a:buSzPts val="1600"/>
              <a:buChar char="▪"/>
              <a:defRPr sz="1600"/>
            </a:lvl6pPr>
            <a:lvl7pPr marL="3200400" lvl="6" indent="-330200" algn="l">
              <a:lnSpc>
                <a:spcPct val="90000"/>
              </a:lnSpc>
              <a:spcBef>
                <a:spcPts val="400"/>
              </a:spcBef>
              <a:spcAft>
                <a:spcPts val="0"/>
              </a:spcAft>
              <a:buSzPts val="1600"/>
              <a:buChar char="▪"/>
              <a:defRPr sz="1600"/>
            </a:lvl7pPr>
            <a:lvl8pPr marL="3657600" lvl="7" indent="-330200" algn="l">
              <a:lnSpc>
                <a:spcPct val="90000"/>
              </a:lnSpc>
              <a:spcBef>
                <a:spcPts val="400"/>
              </a:spcBef>
              <a:spcAft>
                <a:spcPts val="0"/>
              </a:spcAft>
              <a:buSzPts val="1600"/>
              <a:buChar char="▪"/>
              <a:defRPr sz="1600"/>
            </a:lvl8pPr>
            <a:lvl9pPr marL="4114800" lvl="8" indent="-330200" algn="l">
              <a:lnSpc>
                <a:spcPct val="90000"/>
              </a:lnSpc>
              <a:spcBef>
                <a:spcPts val="400"/>
              </a:spcBef>
              <a:spcAft>
                <a:spcPts val="400"/>
              </a:spcAft>
              <a:buSzPts val="1600"/>
              <a:buChar char="▪"/>
              <a:defRPr sz="1600"/>
            </a:lvl9pPr>
          </a:lstStyle>
          <a:p>
            <a:endParaRPr/>
          </a:p>
        </p:txBody>
      </p:sp>
      <p:sp>
        <p:nvSpPr>
          <p:cNvPr id="49" name="Google Shape;49;p33"/>
          <p:cNvSpPr txBox="1">
            <a:spLocks noGrp="1"/>
          </p:cNvSpPr>
          <p:nvPr>
            <p:ph type="dt" idx="10"/>
          </p:nvPr>
        </p:nvSpPr>
        <p:spPr>
          <a:xfrm>
            <a:off x="681557" y="6422855"/>
            <a:ext cx="2595043" cy="365125"/>
          </a:xfrm>
          <a:prstGeom prst="rect">
            <a:avLst/>
          </a:prstGeom>
          <a:noFill/>
          <a:ln>
            <a:noFill/>
          </a:ln>
        </p:spPr>
        <p:txBody>
          <a:bodyPr spcFirstLastPara="1" wrap="square" lIns="91425" tIns="45700" rIns="4570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33"/>
          <p:cNvSpPr txBox="1">
            <a:spLocks noGrp="1"/>
          </p:cNvSpPr>
          <p:nvPr>
            <p:ph type="ftr" idx="11"/>
          </p:nvPr>
        </p:nvSpPr>
        <p:spPr>
          <a:xfrm>
            <a:off x="4191000" y="6422855"/>
            <a:ext cx="4060627"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33"/>
          <p:cNvSpPr txBox="1">
            <a:spLocks noGrp="1"/>
          </p:cNvSpPr>
          <p:nvPr>
            <p:ph type="sldNum" idx="12"/>
          </p:nvPr>
        </p:nvSpPr>
        <p:spPr>
          <a:xfrm>
            <a:off x="8265139" y="6422855"/>
            <a:ext cx="709698" cy="365125"/>
          </a:xfrm>
          <a:prstGeom prst="rect">
            <a:avLst/>
          </a:prstGeom>
          <a:noFill/>
          <a:ln>
            <a:noFill/>
          </a:ln>
        </p:spPr>
        <p:txBody>
          <a:bodyPr spcFirstLastPara="1" wrap="square" lIns="45700"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2"/>
        <p:cNvGrpSpPr/>
        <p:nvPr/>
      </p:nvGrpSpPr>
      <p:grpSpPr>
        <a:xfrm>
          <a:off x="0" y="0"/>
          <a:ext cx="0" cy="0"/>
          <a:chOff x="0" y="0"/>
          <a:chExt cx="0" cy="0"/>
        </a:xfrm>
      </p:grpSpPr>
      <p:sp>
        <p:nvSpPr>
          <p:cNvPr id="53" name="Google Shape;53;p34"/>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lvl1pPr lvl="0" algn="l">
              <a:lnSpc>
                <a:spcPct val="85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4" name="Google Shape;54;p34"/>
          <p:cNvSpPr txBox="1">
            <a:spLocks noGrp="1"/>
          </p:cNvSpPr>
          <p:nvPr>
            <p:ph type="body" idx="1"/>
          </p:nvPr>
        </p:nvSpPr>
        <p:spPr>
          <a:xfrm>
            <a:off x="685800" y="1913470"/>
            <a:ext cx="3657600" cy="743094"/>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200"/>
              </a:spcBef>
              <a:spcAft>
                <a:spcPts val="0"/>
              </a:spcAft>
              <a:buSzPts val="2000"/>
              <a:buNone/>
              <a:defRPr sz="2000" b="1"/>
            </a:lvl1pPr>
            <a:lvl2pPr marL="914400" lvl="1" indent="-228600" algn="l">
              <a:lnSpc>
                <a:spcPct val="90000"/>
              </a:lnSpc>
              <a:spcBef>
                <a:spcPts val="200"/>
              </a:spcBef>
              <a:spcAft>
                <a:spcPts val="0"/>
              </a:spcAft>
              <a:buSzPts val="2000"/>
              <a:buNone/>
              <a:defRPr sz="2000" b="1"/>
            </a:lvl2pPr>
            <a:lvl3pPr marL="1371600" lvl="2" indent="-228600" algn="l">
              <a:lnSpc>
                <a:spcPct val="90000"/>
              </a:lnSpc>
              <a:spcBef>
                <a:spcPts val="400"/>
              </a:spcBef>
              <a:spcAft>
                <a:spcPts val="0"/>
              </a:spcAft>
              <a:buSzPts val="1800"/>
              <a:buNone/>
              <a:defRPr sz="1800" b="1"/>
            </a:lvl3pPr>
            <a:lvl4pPr marL="1828800" lvl="3" indent="-228600" algn="l">
              <a:lnSpc>
                <a:spcPct val="90000"/>
              </a:lnSpc>
              <a:spcBef>
                <a:spcPts val="400"/>
              </a:spcBef>
              <a:spcAft>
                <a:spcPts val="0"/>
              </a:spcAft>
              <a:buSzPts val="1600"/>
              <a:buNone/>
              <a:defRPr sz="1600" b="1"/>
            </a:lvl4pPr>
            <a:lvl5pPr marL="2286000" lvl="4" indent="-228600" algn="l">
              <a:lnSpc>
                <a:spcPct val="90000"/>
              </a:lnSpc>
              <a:spcBef>
                <a:spcPts val="400"/>
              </a:spcBef>
              <a:spcAft>
                <a:spcPts val="0"/>
              </a:spcAft>
              <a:buSzPts val="1600"/>
              <a:buNone/>
              <a:defRPr sz="1600" b="1"/>
            </a:lvl5pPr>
            <a:lvl6pPr marL="2743200" lvl="5" indent="-228600" algn="l">
              <a:lnSpc>
                <a:spcPct val="90000"/>
              </a:lnSpc>
              <a:spcBef>
                <a:spcPts val="400"/>
              </a:spcBef>
              <a:spcAft>
                <a:spcPts val="0"/>
              </a:spcAft>
              <a:buSzPts val="1600"/>
              <a:buNone/>
              <a:defRPr sz="1600" b="1"/>
            </a:lvl6pPr>
            <a:lvl7pPr marL="3200400" lvl="6" indent="-228600" algn="l">
              <a:lnSpc>
                <a:spcPct val="90000"/>
              </a:lnSpc>
              <a:spcBef>
                <a:spcPts val="400"/>
              </a:spcBef>
              <a:spcAft>
                <a:spcPts val="0"/>
              </a:spcAft>
              <a:buSzPts val="1600"/>
              <a:buNone/>
              <a:defRPr sz="1600" b="1"/>
            </a:lvl7pPr>
            <a:lvl8pPr marL="3657600" lvl="7" indent="-228600" algn="l">
              <a:lnSpc>
                <a:spcPct val="90000"/>
              </a:lnSpc>
              <a:spcBef>
                <a:spcPts val="400"/>
              </a:spcBef>
              <a:spcAft>
                <a:spcPts val="0"/>
              </a:spcAft>
              <a:buSzPts val="1600"/>
              <a:buNone/>
              <a:defRPr sz="1600" b="1"/>
            </a:lvl8pPr>
            <a:lvl9pPr marL="4114800" lvl="8" indent="-228600" algn="l">
              <a:lnSpc>
                <a:spcPct val="90000"/>
              </a:lnSpc>
              <a:spcBef>
                <a:spcPts val="400"/>
              </a:spcBef>
              <a:spcAft>
                <a:spcPts val="400"/>
              </a:spcAft>
              <a:buSzPts val="1600"/>
              <a:buNone/>
              <a:defRPr sz="1600" b="1"/>
            </a:lvl9pPr>
          </a:lstStyle>
          <a:p>
            <a:endParaRPr/>
          </a:p>
        </p:txBody>
      </p:sp>
      <p:sp>
        <p:nvSpPr>
          <p:cNvPr id="55" name="Google Shape;55;p34"/>
          <p:cNvSpPr txBox="1">
            <a:spLocks noGrp="1"/>
          </p:cNvSpPr>
          <p:nvPr>
            <p:ph type="body" idx="2"/>
          </p:nvPr>
        </p:nvSpPr>
        <p:spPr>
          <a:xfrm>
            <a:off x="685800" y="2656566"/>
            <a:ext cx="3657600" cy="3566160"/>
          </a:xfrm>
          <a:prstGeom prst="rect">
            <a:avLst/>
          </a:prstGeom>
          <a:noFill/>
          <a:ln>
            <a:noFill/>
          </a:ln>
        </p:spPr>
        <p:txBody>
          <a:bodyPr spcFirstLastPara="1" wrap="square" lIns="91425" tIns="45700" rIns="91425" bIns="45700" anchor="t" anchorCtr="0">
            <a:normAutofit/>
          </a:bodyPr>
          <a:lstStyle>
            <a:lvl1pPr marL="457200" lvl="0" indent="-368300" algn="l">
              <a:lnSpc>
                <a:spcPct val="90000"/>
              </a:lnSpc>
              <a:spcBef>
                <a:spcPts val="1200"/>
              </a:spcBef>
              <a:spcAft>
                <a:spcPts val="0"/>
              </a:spcAft>
              <a:buSzPts val="2200"/>
              <a:buChar char="▪"/>
              <a:defRPr sz="2200"/>
            </a:lvl1pPr>
            <a:lvl2pPr marL="914400" lvl="1" indent="-355600" algn="l">
              <a:lnSpc>
                <a:spcPct val="90000"/>
              </a:lnSpc>
              <a:spcBef>
                <a:spcPts val="200"/>
              </a:spcBef>
              <a:spcAft>
                <a:spcPts val="0"/>
              </a:spcAft>
              <a:buSzPts val="2000"/>
              <a:buChar char="▪"/>
              <a:defRPr sz="2000"/>
            </a:lvl2pPr>
            <a:lvl3pPr marL="1371600" lvl="2" indent="-342900" algn="l">
              <a:lnSpc>
                <a:spcPct val="90000"/>
              </a:lnSpc>
              <a:spcBef>
                <a:spcPts val="400"/>
              </a:spcBef>
              <a:spcAft>
                <a:spcPts val="0"/>
              </a:spcAft>
              <a:buSzPts val="1800"/>
              <a:buChar char="▪"/>
              <a:defRPr sz="1800"/>
            </a:lvl3pPr>
            <a:lvl4pPr marL="1828800" lvl="3" indent="-330200" algn="l">
              <a:lnSpc>
                <a:spcPct val="90000"/>
              </a:lnSpc>
              <a:spcBef>
                <a:spcPts val="400"/>
              </a:spcBef>
              <a:spcAft>
                <a:spcPts val="0"/>
              </a:spcAft>
              <a:buSzPts val="1600"/>
              <a:buChar char="▪"/>
              <a:defRPr sz="1600"/>
            </a:lvl4pPr>
            <a:lvl5pPr marL="2286000" lvl="4" indent="-330200" algn="l">
              <a:lnSpc>
                <a:spcPct val="90000"/>
              </a:lnSpc>
              <a:spcBef>
                <a:spcPts val="400"/>
              </a:spcBef>
              <a:spcAft>
                <a:spcPts val="0"/>
              </a:spcAft>
              <a:buSzPts val="1600"/>
              <a:buChar char="▪"/>
              <a:defRPr sz="1600"/>
            </a:lvl5pPr>
            <a:lvl6pPr marL="2743200" lvl="5" indent="-330200" algn="l">
              <a:lnSpc>
                <a:spcPct val="90000"/>
              </a:lnSpc>
              <a:spcBef>
                <a:spcPts val="400"/>
              </a:spcBef>
              <a:spcAft>
                <a:spcPts val="0"/>
              </a:spcAft>
              <a:buSzPts val="1600"/>
              <a:buChar char="▪"/>
              <a:defRPr sz="1600"/>
            </a:lvl6pPr>
            <a:lvl7pPr marL="3200400" lvl="6" indent="-330200" algn="l">
              <a:lnSpc>
                <a:spcPct val="90000"/>
              </a:lnSpc>
              <a:spcBef>
                <a:spcPts val="400"/>
              </a:spcBef>
              <a:spcAft>
                <a:spcPts val="0"/>
              </a:spcAft>
              <a:buSzPts val="1600"/>
              <a:buChar char="▪"/>
              <a:defRPr sz="1600"/>
            </a:lvl7pPr>
            <a:lvl8pPr marL="3657600" lvl="7" indent="-330200" algn="l">
              <a:lnSpc>
                <a:spcPct val="90000"/>
              </a:lnSpc>
              <a:spcBef>
                <a:spcPts val="400"/>
              </a:spcBef>
              <a:spcAft>
                <a:spcPts val="0"/>
              </a:spcAft>
              <a:buSzPts val="1600"/>
              <a:buChar char="▪"/>
              <a:defRPr sz="1600"/>
            </a:lvl8pPr>
            <a:lvl9pPr marL="4114800" lvl="8" indent="-330200" algn="l">
              <a:lnSpc>
                <a:spcPct val="90000"/>
              </a:lnSpc>
              <a:spcBef>
                <a:spcPts val="400"/>
              </a:spcBef>
              <a:spcAft>
                <a:spcPts val="400"/>
              </a:spcAft>
              <a:buSzPts val="1600"/>
              <a:buChar char="▪"/>
              <a:defRPr sz="1600"/>
            </a:lvl9pPr>
          </a:lstStyle>
          <a:p>
            <a:endParaRPr/>
          </a:p>
        </p:txBody>
      </p:sp>
      <p:sp>
        <p:nvSpPr>
          <p:cNvPr id="56" name="Google Shape;56;p34"/>
          <p:cNvSpPr txBox="1">
            <a:spLocks noGrp="1"/>
          </p:cNvSpPr>
          <p:nvPr>
            <p:ph type="body" idx="3"/>
          </p:nvPr>
        </p:nvSpPr>
        <p:spPr>
          <a:xfrm>
            <a:off x="4800428" y="1913470"/>
            <a:ext cx="3657600" cy="743094"/>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200"/>
              </a:spcBef>
              <a:spcAft>
                <a:spcPts val="0"/>
              </a:spcAft>
              <a:buSzPts val="2000"/>
              <a:buNone/>
              <a:defRPr sz="2000" b="1"/>
            </a:lvl1pPr>
            <a:lvl2pPr marL="914400" lvl="1" indent="-228600" algn="l">
              <a:lnSpc>
                <a:spcPct val="90000"/>
              </a:lnSpc>
              <a:spcBef>
                <a:spcPts val="200"/>
              </a:spcBef>
              <a:spcAft>
                <a:spcPts val="0"/>
              </a:spcAft>
              <a:buSzPts val="2000"/>
              <a:buNone/>
              <a:defRPr sz="2000" b="1"/>
            </a:lvl2pPr>
            <a:lvl3pPr marL="1371600" lvl="2" indent="-228600" algn="l">
              <a:lnSpc>
                <a:spcPct val="90000"/>
              </a:lnSpc>
              <a:spcBef>
                <a:spcPts val="400"/>
              </a:spcBef>
              <a:spcAft>
                <a:spcPts val="0"/>
              </a:spcAft>
              <a:buSzPts val="1800"/>
              <a:buNone/>
              <a:defRPr sz="1800" b="1"/>
            </a:lvl3pPr>
            <a:lvl4pPr marL="1828800" lvl="3" indent="-228600" algn="l">
              <a:lnSpc>
                <a:spcPct val="90000"/>
              </a:lnSpc>
              <a:spcBef>
                <a:spcPts val="400"/>
              </a:spcBef>
              <a:spcAft>
                <a:spcPts val="0"/>
              </a:spcAft>
              <a:buSzPts val="1600"/>
              <a:buNone/>
              <a:defRPr sz="1600" b="1"/>
            </a:lvl4pPr>
            <a:lvl5pPr marL="2286000" lvl="4" indent="-228600" algn="l">
              <a:lnSpc>
                <a:spcPct val="90000"/>
              </a:lnSpc>
              <a:spcBef>
                <a:spcPts val="400"/>
              </a:spcBef>
              <a:spcAft>
                <a:spcPts val="0"/>
              </a:spcAft>
              <a:buSzPts val="1600"/>
              <a:buNone/>
              <a:defRPr sz="1600" b="1"/>
            </a:lvl5pPr>
            <a:lvl6pPr marL="2743200" lvl="5" indent="-228600" algn="l">
              <a:lnSpc>
                <a:spcPct val="90000"/>
              </a:lnSpc>
              <a:spcBef>
                <a:spcPts val="400"/>
              </a:spcBef>
              <a:spcAft>
                <a:spcPts val="0"/>
              </a:spcAft>
              <a:buSzPts val="1600"/>
              <a:buNone/>
              <a:defRPr sz="1600" b="1"/>
            </a:lvl6pPr>
            <a:lvl7pPr marL="3200400" lvl="6" indent="-228600" algn="l">
              <a:lnSpc>
                <a:spcPct val="90000"/>
              </a:lnSpc>
              <a:spcBef>
                <a:spcPts val="400"/>
              </a:spcBef>
              <a:spcAft>
                <a:spcPts val="0"/>
              </a:spcAft>
              <a:buSzPts val="1600"/>
              <a:buNone/>
              <a:defRPr sz="1600" b="1"/>
            </a:lvl7pPr>
            <a:lvl8pPr marL="3657600" lvl="7" indent="-228600" algn="l">
              <a:lnSpc>
                <a:spcPct val="90000"/>
              </a:lnSpc>
              <a:spcBef>
                <a:spcPts val="400"/>
              </a:spcBef>
              <a:spcAft>
                <a:spcPts val="0"/>
              </a:spcAft>
              <a:buSzPts val="1600"/>
              <a:buNone/>
              <a:defRPr sz="1600" b="1"/>
            </a:lvl8pPr>
            <a:lvl9pPr marL="4114800" lvl="8" indent="-228600" algn="l">
              <a:lnSpc>
                <a:spcPct val="90000"/>
              </a:lnSpc>
              <a:spcBef>
                <a:spcPts val="400"/>
              </a:spcBef>
              <a:spcAft>
                <a:spcPts val="400"/>
              </a:spcAft>
              <a:buSzPts val="1600"/>
              <a:buNone/>
              <a:defRPr sz="1600" b="1"/>
            </a:lvl9pPr>
          </a:lstStyle>
          <a:p>
            <a:endParaRPr/>
          </a:p>
        </p:txBody>
      </p:sp>
      <p:sp>
        <p:nvSpPr>
          <p:cNvPr id="57" name="Google Shape;57;p34"/>
          <p:cNvSpPr txBox="1">
            <a:spLocks noGrp="1"/>
          </p:cNvSpPr>
          <p:nvPr>
            <p:ph type="body" idx="4"/>
          </p:nvPr>
        </p:nvSpPr>
        <p:spPr>
          <a:xfrm>
            <a:off x="4800428" y="2656564"/>
            <a:ext cx="3657600" cy="3566160"/>
          </a:xfrm>
          <a:prstGeom prst="rect">
            <a:avLst/>
          </a:prstGeom>
          <a:noFill/>
          <a:ln>
            <a:noFill/>
          </a:ln>
        </p:spPr>
        <p:txBody>
          <a:bodyPr spcFirstLastPara="1" wrap="square" lIns="91425" tIns="45700" rIns="91425" bIns="45700" anchor="t" anchorCtr="0">
            <a:normAutofit/>
          </a:bodyPr>
          <a:lstStyle>
            <a:lvl1pPr marL="457200" lvl="0" indent="-368300" algn="l">
              <a:lnSpc>
                <a:spcPct val="90000"/>
              </a:lnSpc>
              <a:spcBef>
                <a:spcPts val="1200"/>
              </a:spcBef>
              <a:spcAft>
                <a:spcPts val="0"/>
              </a:spcAft>
              <a:buSzPts val="2200"/>
              <a:buChar char="▪"/>
              <a:defRPr sz="2200"/>
            </a:lvl1pPr>
            <a:lvl2pPr marL="914400" lvl="1" indent="-355600" algn="l">
              <a:lnSpc>
                <a:spcPct val="90000"/>
              </a:lnSpc>
              <a:spcBef>
                <a:spcPts val="200"/>
              </a:spcBef>
              <a:spcAft>
                <a:spcPts val="0"/>
              </a:spcAft>
              <a:buSzPts val="2000"/>
              <a:buChar char="▪"/>
              <a:defRPr sz="2000"/>
            </a:lvl2pPr>
            <a:lvl3pPr marL="1371600" lvl="2" indent="-342900" algn="l">
              <a:lnSpc>
                <a:spcPct val="90000"/>
              </a:lnSpc>
              <a:spcBef>
                <a:spcPts val="400"/>
              </a:spcBef>
              <a:spcAft>
                <a:spcPts val="0"/>
              </a:spcAft>
              <a:buSzPts val="1800"/>
              <a:buChar char="▪"/>
              <a:defRPr sz="1800"/>
            </a:lvl3pPr>
            <a:lvl4pPr marL="1828800" lvl="3" indent="-330200" algn="l">
              <a:lnSpc>
                <a:spcPct val="90000"/>
              </a:lnSpc>
              <a:spcBef>
                <a:spcPts val="400"/>
              </a:spcBef>
              <a:spcAft>
                <a:spcPts val="0"/>
              </a:spcAft>
              <a:buSzPts val="1600"/>
              <a:buChar char="▪"/>
              <a:defRPr sz="1600"/>
            </a:lvl4pPr>
            <a:lvl5pPr marL="2286000" lvl="4" indent="-330200" algn="l">
              <a:lnSpc>
                <a:spcPct val="90000"/>
              </a:lnSpc>
              <a:spcBef>
                <a:spcPts val="400"/>
              </a:spcBef>
              <a:spcAft>
                <a:spcPts val="0"/>
              </a:spcAft>
              <a:buSzPts val="1600"/>
              <a:buChar char="▪"/>
              <a:defRPr sz="1600"/>
            </a:lvl5pPr>
            <a:lvl6pPr marL="2743200" lvl="5" indent="-330200" algn="l">
              <a:lnSpc>
                <a:spcPct val="90000"/>
              </a:lnSpc>
              <a:spcBef>
                <a:spcPts val="400"/>
              </a:spcBef>
              <a:spcAft>
                <a:spcPts val="0"/>
              </a:spcAft>
              <a:buSzPts val="1600"/>
              <a:buChar char="▪"/>
              <a:defRPr sz="1600"/>
            </a:lvl6pPr>
            <a:lvl7pPr marL="3200400" lvl="6" indent="-330200" algn="l">
              <a:lnSpc>
                <a:spcPct val="90000"/>
              </a:lnSpc>
              <a:spcBef>
                <a:spcPts val="400"/>
              </a:spcBef>
              <a:spcAft>
                <a:spcPts val="0"/>
              </a:spcAft>
              <a:buSzPts val="1600"/>
              <a:buChar char="▪"/>
              <a:defRPr sz="1600"/>
            </a:lvl7pPr>
            <a:lvl8pPr marL="3657600" lvl="7" indent="-330200" algn="l">
              <a:lnSpc>
                <a:spcPct val="90000"/>
              </a:lnSpc>
              <a:spcBef>
                <a:spcPts val="400"/>
              </a:spcBef>
              <a:spcAft>
                <a:spcPts val="0"/>
              </a:spcAft>
              <a:buSzPts val="1600"/>
              <a:buChar char="▪"/>
              <a:defRPr sz="1600"/>
            </a:lvl8pPr>
            <a:lvl9pPr marL="4114800" lvl="8" indent="-330200" algn="l">
              <a:lnSpc>
                <a:spcPct val="90000"/>
              </a:lnSpc>
              <a:spcBef>
                <a:spcPts val="400"/>
              </a:spcBef>
              <a:spcAft>
                <a:spcPts val="400"/>
              </a:spcAft>
              <a:buSzPts val="1600"/>
              <a:buChar char="▪"/>
              <a:defRPr sz="1600"/>
            </a:lvl9pPr>
          </a:lstStyle>
          <a:p>
            <a:endParaRPr/>
          </a:p>
        </p:txBody>
      </p:sp>
      <p:sp>
        <p:nvSpPr>
          <p:cNvPr id="58" name="Google Shape;58;p34"/>
          <p:cNvSpPr txBox="1">
            <a:spLocks noGrp="1"/>
          </p:cNvSpPr>
          <p:nvPr>
            <p:ph type="dt" idx="10"/>
          </p:nvPr>
        </p:nvSpPr>
        <p:spPr>
          <a:xfrm>
            <a:off x="681557" y="6422855"/>
            <a:ext cx="2595043" cy="365125"/>
          </a:xfrm>
          <a:prstGeom prst="rect">
            <a:avLst/>
          </a:prstGeom>
          <a:noFill/>
          <a:ln>
            <a:noFill/>
          </a:ln>
        </p:spPr>
        <p:txBody>
          <a:bodyPr spcFirstLastPara="1" wrap="square" lIns="91425" tIns="45700" rIns="4570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34"/>
          <p:cNvSpPr txBox="1">
            <a:spLocks noGrp="1"/>
          </p:cNvSpPr>
          <p:nvPr>
            <p:ph type="ftr" idx="11"/>
          </p:nvPr>
        </p:nvSpPr>
        <p:spPr>
          <a:xfrm>
            <a:off x="4191000" y="6422855"/>
            <a:ext cx="4060627"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34"/>
          <p:cNvSpPr txBox="1">
            <a:spLocks noGrp="1"/>
          </p:cNvSpPr>
          <p:nvPr>
            <p:ph type="sldNum" idx="12"/>
          </p:nvPr>
        </p:nvSpPr>
        <p:spPr>
          <a:xfrm>
            <a:off x="8265139" y="6422855"/>
            <a:ext cx="709698" cy="365125"/>
          </a:xfrm>
          <a:prstGeom prst="rect">
            <a:avLst/>
          </a:prstGeom>
          <a:noFill/>
          <a:ln>
            <a:noFill/>
          </a:ln>
        </p:spPr>
        <p:txBody>
          <a:bodyPr spcFirstLastPara="1" wrap="square" lIns="45700"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1"/>
        <p:cNvGrpSpPr/>
        <p:nvPr/>
      </p:nvGrpSpPr>
      <p:grpSpPr>
        <a:xfrm>
          <a:off x="0" y="0"/>
          <a:ext cx="0" cy="0"/>
          <a:chOff x="0" y="0"/>
          <a:chExt cx="0" cy="0"/>
        </a:xfrm>
      </p:grpSpPr>
      <p:sp>
        <p:nvSpPr>
          <p:cNvPr id="62" name="Google Shape;62;p35"/>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lvl1pPr lvl="0" algn="l">
              <a:lnSpc>
                <a:spcPct val="85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5"/>
          <p:cNvSpPr txBox="1">
            <a:spLocks noGrp="1"/>
          </p:cNvSpPr>
          <p:nvPr>
            <p:ph type="body" idx="1"/>
          </p:nvPr>
        </p:nvSpPr>
        <p:spPr>
          <a:xfrm>
            <a:off x="685800" y="2148840"/>
            <a:ext cx="4572000" cy="3840480"/>
          </a:xfrm>
          <a:prstGeom prst="rect">
            <a:avLst/>
          </a:prstGeom>
          <a:noFill/>
          <a:ln>
            <a:noFill/>
          </a:ln>
        </p:spPr>
        <p:txBody>
          <a:bodyPr spcFirstLastPara="1" wrap="square" lIns="91425" tIns="45700" rIns="91425" bIns="45700" anchor="t" anchorCtr="0">
            <a:normAutofit/>
          </a:bodyPr>
          <a:lstStyle>
            <a:lvl1pPr marL="457200" lvl="0" indent="-368300" algn="l">
              <a:lnSpc>
                <a:spcPct val="90000"/>
              </a:lnSpc>
              <a:spcBef>
                <a:spcPts val="1200"/>
              </a:spcBef>
              <a:spcAft>
                <a:spcPts val="0"/>
              </a:spcAft>
              <a:buSzPts val="2200"/>
              <a:buChar char="▪"/>
              <a:defRPr sz="2200"/>
            </a:lvl1pPr>
            <a:lvl2pPr marL="914400" lvl="1" indent="-355600" algn="l">
              <a:lnSpc>
                <a:spcPct val="90000"/>
              </a:lnSpc>
              <a:spcBef>
                <a:spcPts val="200"/>
              </a:spcBef>
              <a:spcAft>
                <a:spcPts val="0"/>
              </a:spcAft>
              <a:buSzPts val="2000"/>
              <a:buChar char="▪"/>
              <a:defRPr sz="2000"/>
            </a:lvl2pPr>
            <a:lvl3pPr marL="1371600" lvl="2" indent="-342900" algn="l">
              <a:lnSpc>
                <a:spcPct val="90000"/>
              </a:lnSpc>
              <a:spcBef>
                <a:spcPts val="400"/>
              </a:spcBef>
              <a:spcAft>
                <a:spcPts val="0"/>
              </a:spcAft>
              <a:buSzPts val="1800"/>
              <a:buChar char="▪"/>
              <a:defRPr sz="1800"/>
            </a:lvl3pPr>
            <a:lvl4pPr marL="1828800" lvl="3" indent="-330200" algn="l">
              <a:lnSpc>
                <a:spcPct val="90000"/>
              </a:lnSpc>
              <a:spcBef>
                <a:spcPts val="400"/>
              </a:spcBef>
              <a:spcAft>
                <a:spcPts val="0"/>
              </a:spcAft>
              <a:buSzPts val="1600"/>
              <a:buChar char="▪"/>
              <a:defRPr sz="1600"/>
            </a:lvl4pPr>
            <a:lvl5pPr marL="2286000" lvl="4" indent="-330200" algn="l">
              <a:lnSpc>
                <a:spcPct val="90000"/>
              </a:lnSpc>
              <a:spcBef>
                <a:spcPts val="400"/>
              </a:spcBef>
              <a:spcAft>
                <a:spcPts val="0"/>
              </a:spcAft>
              <a:buSzPts val="1600"/>
              <a:buChar char="▪"/>
              <a:defRPr sz="1600"/>
            </a:lvl5pPr>
            <a:lvl6pPr marL="2743200" lvl="5" indent="-330200" algn="l">
              <a:lnSpc>
                <a:spcPct val="90000"/>
              </a:lnSpc>
              <a:spcBef>
                <a:spcPts val="400"/>
              </a:spcBef>
              <a:spcAft>
                <a:spcPts val="0"/>
              </a:spcAft>
              <a:buSzPts val="1600"/>
              <a:buChar char="▪"/>
              <a:defRPr sz="1600"/>
            </a:lvl6pPr>
            <a:lvl7pPr marL="3200400" lvl="6" indent="-330200" algn="l">
              <a:lnSpc>
                <a:spcPct val="90000"/>
              </a:lnSpc>
              <a:spcBef>
                <a:spcPts val="400"/>
              </a:spcBef>
              <a:spcAft>
                <a:spcPts val="0"/>
              </a:spcAft>
              <a:buSzPts val="1600"/>
              <a:buChar char="▪"/>
              <a:defRPr sz="1600"/>
            </a:lvl7pPr>
            <a:lvl8pPr marL="3657600" lvl="7" indent="-330200" algn="l">
              <a:lnSpc>
                <a:spcPct val="90000"/>
              </a:lnSpc>
              <a:spcBef>
                <a:spcPts val="400"/>
              </a:spcBef>
              <a:spcAft>
                <a:spcPts val="0"/>
              </a:spcAft>
              <a:buSzPts val="1600"/>
              <a:buChar char="▪"/>
              <a:defRPr sz="1600"/>
            </a:lvl8pPr>
            <a:lvl9pPr marL="4114800" lvl="8" indent="-330200" algn="l">
              <a:lnSpc>
                <a:spcPct val="90000"/>
              </a:lnSpc>
              <a:spcBef>
                <a:spcPts val="400"/>
              </a:spcBef>
              <a:spcAft>
                <a:spcPts val="400"/>
              </a:spcAft>
              <a:buSzPts val="1600"/>
              <a:buChar char="▪"/>
              <a:defRPr sz="1600"/>
            </a:lvl9pPr>
          </a:lstStyle>
          <a:p>
            <a:endParaRPr/>
          </a:p>
        </p:txBody>
      </p:sp>
      <p:sp>
        <p:nvSpPr>
          <p:cNvPr id="64" name="Google Shape;64;p35"/>
          <p:cNvSpPr txBox="1">
            <a:spLocks noGrp="1"/>
          </p:cNvSpPr>
          <p:nvPr>
            <p:ph type="body" idx="2"/>
          </p:nvPr>
        </p:nvSpPr>
        <p:spPr>
          <a:xfrm>
            <a:off x="5892568" y="2147487"/>
            <a:ext cx="2560320" cy="3432319"/>
          </a:xfrm>
          <a:prstGeom prst="rect">
            <a:avLst/>
          </a:prstGeom>
          <a:noFill/>
          <a:ln>
            <a:noFill/>
          </a:ln>
        </p:spPr>
        <p:txBody>
          <a:bodyPr spcFirstLastPara="1" wrap="square" lIns="91425" tIns="45700" rIns="91425" bIns="45700" anchor="t" anchorCtr="0">
            <a:normAutofit/>
          </a:bodyPr>
          <a:lstStyle>
            <a:lvl1pPr marL="457200" lvl="0" indent="-228600" algn="l">
              <a:lnSpc>
                <a:spcPct val="95000"/>
              </a:lnSpc>
              <a:spcBef>
                <a:spcPts val="1200"/>
              </a:spcBef>
              <a:spcAft>
                <a:spcPts val="0"/>
              </a:spcAft>
              <a:buSzPts val="1700"/>
              <a:buNone/>
              <a:defRPr sz="1700"/>
            </a:lvl1pPr>
            <a:lvl2pPr marL="914400" lvl="1" indent="-228600" algn="l">
              <a:lnSpc>
                <a:spcPct val="90000"/>
              </a:lnSpc>
              <a:spcBef>
                <a:spcPts val="200"/>
              </a:spcBef>
              <a:spcAft>
                <a:spcPts val="0"/>
              </a:spcAft>
              <a:buSzPts val="1200"/>
              <a:buNone/>
              <a:defRPr sz="1200"/>
            </a:lvl2pPr>
            <a:lvl3pPr marL="1371600" lvl="2" indent="-228600" algn="l">
              <a:lnSpc>
                <a:spcPct val="90000"/>
              </a:lnSpc>
              <a:spcBef>
                <a:spcPts val="400"/>
              </a:spcBef>
              <a:spcAft>
                <a:spcPts val="0"/>
              </a:spcAft>
              <a:buSzPts val="1000"/>
              <a:buNone/>
              <a:defRPr sz="1000"/>
            </a:lvl3pPr>
            <a:lvl4pPr marL="1828800" lvl="3" indent="-228600" algn="l">
              <a:lnSpc>
                <a:spcPct val="90000"/>
              </a:lnSpc>
              <a:spcBef>
                <a:spcPts val="400"/>
              </a:spcBef>
              <a:spcAft>
                <a:spcPts val="0"/>
              </a:spcAft>
              <a:buSzPts val="900"/>
              <a:buNone/>
              <a:defRPr sz="900"/>
            </a:lvl4pPr>
            <a:lvl5pPr marL="2286000" lvl="4" indent="-228600" algn="l">
              <a:lnSpc>
                <a:spcPct val="90000"/>
              </a:lnSpc>
              <a:spcBef>
                <a:spcPts val="400"/>
              </a:spcBef>
              <a:spcAft>
                <a:spcPts val="0"/>
              </a:spcAft>
              <a:buSzPts val="900"/>
              <a:buNone/>
              <a:defRPr sz="900"/>
            </a:lvl5pPr>
            <a:lvl6pPr marL="2743200" lvl="5" indent="-228600" algn="l">
              <a:lnSpc>
                <a:spcPct val="90000"/>
              </a:lnSpc>
              <a:spcBef>
                <a:spcPts val="400"/>
              </a:spcBef>
              <a:spcAft>
                <a:spcPts val="0"/>
              </a:spcAft>
              <a:buSzPts val="900"/>
              <a:buNone/>
              <a:defRPr sz="900"/>
            </a:lvl6pPr>
            <a:lvl7pPr marL="3200400" lvl="6" indent="-228600" algn="l">
              <a:lnSpc>
                <a:spcPct val="90000"/>
              </a:lnSpc>
              <a:spcBef>
                <a:spcPts val="400"/>
              </a:spcBef>
              <a:spcAft>
                <a:spcPts val="0"/>
              </a:spcAft>
              <a:buSzPts val="900"/>
              <a:buNone/>
              <a:defRPr sz="900"/>
            </a:lvl7pPr>
            <a:lvl8pPr marL="3657600" lvl="7" indent="-228600" algn="l">
              <a:lnSpc>
                <a:spcPct val="90000"/>
              </a:lnSpc>
              <a:spcBef>
                <a:spcPts val="400"/>
              </a:spcBef>
              <a:spcAft>
                <a:spcPts val="0"/>
              </a:spcAft>
              <a:buSzPts val="900"/>
              <a:buNone/>
              <a:defRPr sz="900"/>
            </a:lvl8pPr>
            <a:lvl9pPr marL="4114800" lvl="8" indent="-228600" algn="l">
              <a:lnSpc>
                <a:spcPct val="90000"/>
              </a:lnSpc>
              <a:spcBef>
                <a:spcPts val="400"/>
              </a:spcBef>
              <a:spcAft>
                <a:spcPts val="400"/>
              </a:spcAft>
              <a:buSzPts val="900"/>
              <a:buNone/>
              <a:defRPr sz="900"/>
            </a:lvl9pPr>
          </a:lstStyle>
          <a:p>
            <a:endParaRPr/>
          </a:p>
        </p:txBody>
      </p:sp>
      <p:sp>
        <p:nvSpPr>
          <p:cNvPr id="65" name="Google Shape;65;p35"/>
          <p:cNvSpPr txBox="1">
            <a:spLocks noGrp="1"/>
          </p:cNvSpPr>
          <p:nvPr>
            <p:ph type="dt" idx="10"/>
          </p:nvPr>
        </p:nvSpPr>
        <p:spPr>
          <a:xfrm>
            <a:off x="681557" y="6422855"/>
            <a:ext cx="2595043" cy="365125"/>
          </a:xfrm>
          <a:prstGeom prst="rect">
            <a:avLst/>
          </a:prstGeom>
          <a:noFill/>
          <a:ln>
            <a:noFill/>
          </a:ln>
        </p:spPr>
        <p:txBody>
          <a:bodyPr spcFirstLastPara="1" wrap="square" lIns="91425" tIns="45700" rIns="4570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5"/>
          <p:cNvSpPr txBox="1">
            <a:spLocks noGrp="1"/>
          </p:cNvSpPr>
          <p:nvPr>
            <p:ph type="ftr" idx="11"/>
          </p:nvPr>
        </p:nvSpPr>
        <p:spPr>
          <a:xfrm>
            <a:off x="4191000" y="6422855"/>
            <a:ext cx="4060627"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35"/>
          <p:cNvSpPr txBox="1">
            <a:spLocks noGrp="1"/>
          </p:cNvSpPr>
          <p:nvPr>
            <p:ph type="sldNum" idx="12"/>
          </p:nvPr>
        </p:nvSpPr>
        <p:spPr>
          <a:xfrm>
            <a:off x="8265139" y="6422855"/>
            <a:ext cx="709698" cy="365125"/>
          </a:xfrm>
          <a:prstGeom prst="rect">
            <a:avLst/>
          </a:prstGeom>
          <a:noFill/>
          <a:ln>
            <a:noFill/>
          </a:ln>
        </p:spPr>
        <p:txBody>
          <a:bodyPr spcFirstLastPara="1" wrap="square" lIns="45700"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8"/>
        <p:cNvGrpSpPr/>
        <p:nvPr/>
      </p:nvGrpSpPr>
      <p:grpSpPr>
        <a:xfrm>
          <a:off x="0" y="0"/>
          <a:ext cx="0" cy="0"/>
          <a:chOff x="0" y="0"/>
          <a:chExt cx="0" cy="0"/>
        </a:xfrm>
      </p:grpSpPr>
      <p:sp>
        <p:nvSpPr>
          <p:cNvPr id="69" name="Google Shape;69;p36"/>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lvl1pPr lvl="0" algn="l">
              <a:lnSpc>
                <a:spcPct val="85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36"/>
          <p:cNvSpPr>
            <a:spLocks noGrp="1"/>
          </p:cNvSpPr>
          <p:nvPr>
            <p:ph type="pic" idx="2"/>
          </p:nvPr>
        </p:nvSpPr>
        <p:spPr>
          <a:xfrm>
            <a:off x="685800" y="2211494"/>
            <a:ext cx="4754880" cy="3840480"/>
          </a:xfrm>
          <a:prstGeom prst="rect">
            <a:avLst/>
          </a:prstGeom>
          <a:solidFill>
            <a:srgbClr val="F7F7F7"/>
          </a:solidFill>
          <a:ln>
            <a:noFill/>
          </a:ln>
        </p:spPr>
      </p:sp>
      <p:sp>
        <p:nvSpPr>
          <p:cNvPr id="71" name="Google Shape;71;p36"/>
          <p:cNvSpPr txBox="1">
            <a:spLocks noGrp="1"/>
          </p:cNvSpPr>
          <p:nvPr>
            <p:ph type="body" idx="1"/>
          </p:nvPr>
        </p:nvSpPr>
        <p:spPr>
          <a:xfrm>
            <a:off x="5885351" y="2150621"/>
            <a:ext cx="2560320" cy="3429000"/>
          </a:xfrm>
          <a:prstGeom prst="rect">
            <a:avLst/>
          </a:prstGeom>
          <a:noFill/>
          <a:ln>
            <a:noFill/>
          </a:ln>
        </p:spPr>
        <p:txBody>
          <a:bodyPr spcFirstLastPara="1" wrap="square" lIns="91425" tIns="45700" rIns="91425" bIns="45700" anchor="t" anchorCtr="0">
            <a:normAutofit/>
          </a:bodyPr>
          <a:lstStyle>
            <a:lvl1pPr marL="457200" lvl="0" indent="-228600" algn="l">
              <a:lnSpc>
                <a:spcPct val="95000"/>
              </a:lnSpc>
              <a:spcBef>
                <a:spcPts val="1200"/>
              </a:spcBef>
              <a:spcAft>
                <a:spcPts val="0"/>
              </a:spcAft>
              <a:buSzPts val="1700"/>
              <a:buNone/>
              <a:defRPr sz="1700"/>
            </a:lvl1pPr>
            <a:lvl2pPr marL="914400" lvl="1" indent="-228600" algn="l">
              <a:lnSpc>
                <a:spcPct val="90000"/>
              </a:lnSpc>
              <a:spcBef>
                <a:spcPts val="200"/>
              </a:spcBef>
              <a:spcAft>
                <a:spcPts val="0"/>
              </a:spcAft>
              <a:buSzPts val="1200"/>
              <a:buNone/>
              <a:defRPr sz="1200"/>
            </a:lvl2pPr>
            <a:lvl3pPr marL="1371600" lvl="2" indent="-228600" algn="l">
              <a:lnSpc>
                <a:spcPct val="90000"/>
              </a:lnSpc>
              <a:spcBef>
                <a:spcPts val="400"/>
              </a:spcBef>
              <a:spcAft>
                <a:spcPts val="0"/>
              </a:spcAft>
              <a:buSzPts val="1000"/>
              <a:buNone/>
              <a:defRPr sz="1000"/>
            </a:lvl3pPr>
            <a:lvl4pPr marL="1828800" lvl="3" indent="-228600" algn="l">
              <a:lnSpc>
                <a:spcPct val="90000"/>
              </a:lnSpc>
              <a:spcBef>
                <a:spcPts val="400"/>
              </a:spcBef>
              <a:spcAft>
                <a:spcPts val="0"/>
              </a:spcAft>
              <a:buSzPts val="900"/>
              <a:buNone/>
              <a:defRPr sz="900"/>
            </a:lvl4pPr>
            <a:lvl5pPr marL="2286000" lvl="4" indent="-228600" algn="l">
              <a:lnSpc>
                <a:spcPct val="90000"/>
              </a:lnSpc>
              <a:spcBef>
                <a:spcPts val="400"/>
              </a:spcBef>
              <a:spcAft>
                <a:spcPts val="0"/>
              </a:spcAft>
              <a:buSzPts val="900"/>
              <a:buNone/>
              <a:defRPr sz="900"/>
            </a:lvl5pPr>
            <a:lvl6pPr marL="2743200" lvl="5" indent="-228600" algn="l">
              <a:lnSpc>
                <a:spcPct val="90000"/>
              </a:lnSpc>
              <a:spcBef>
                <a:spcPts val="400"/>
              </a:spcBef>
              <a:spcAft>
                <a:spcPts val="0"/>
              </a:spcAft>
              <a:buSzPts val="900"/>
              <a:buNone/>
              <a:defRPr sz="900"/>
            </a:lvl6pPr>
            <a:lvl7pPr marL="3200400" lvl="6" indent="-228600" algn="l">
              <a:lnSpc>
                <a:spcPct val="90000"/>
              </a:lnSpc>
              <a:spcBef>
                <a:spcPts val="400"/>
              </a:spcBef>
              <a:spcAft>
                <a:spcPts val="0"/>
              </a:spcAft>
              <a:buSzPts val="900"/>
              <a:buNone/>
              <a:defRPr sz="900"/>
            </a:lvl7pPr>
            <a:lvl8pPr marL="3657600" lvl="7" indent="-228600" algn="l">
              <a:lnSpc>
                <a:spcPct val="90000"/>
              </a:lnSpc>
              <a:spcBef>
                <a:spcPts val="400"/>
              </a:spcBef>
              <a:spcAft>
                <a:spcPts val="0"/>
              </a:spcAft>
              <a:buSzPts val="900"/>
              <a:buNone/>
              <a:defRPr sz="900"/>
            </a:lvl8pPr>
            <a:lvl9pPr marL="4114800" lvl="8" indent="-228600" algn="l">
              <a:lnSpc>
                <a:spcPct val="90000"/>
              </a:lnSpc>
              <a:spcBef>
                <a:spcPts val="400"/>
              </a:spcBef>
              <a:spcAft>
                <a:spcPts val="400"/>
              </a:spcAft>
              <a:buSzPts val="900"/>
              <a:buNone/>
              <a:defRPr sz="900"/>
            </a:lvl9pPr>
          </a:lstStyle>
          <a:p>
            <a:endParaRPr/>
          </a:p>
        </p:txBody>
      </p:sp>
      <p:sp>
        <p:nvSpPr>
          <p:cNvPr id="72" name="Google Shape;72;p36"/>
          <p:cNvSpPr txBox="1">
            <a:spLocks noGrp="1"/>
          </p:cNvSpPr>
          <p:nvPr>
            <p:ph type="dt" idx="10"/>
          </p:nvPr>
        </p:nvSpPr>
        <p:spPr>
          <a:xfrm>
            <a:off x="681557" y="6422855"/>
            <a:ext cx="2595043" cy="365125"/>
          </a:xfrm>
          <a:prstGeom prst="rect">
            <a:avLst/>
          </a:prstGeom>
          <a:noFill/>
          <a:ln>
            <a:noFill/>
          </a:ln>
        </p:spPr>
        <p:txBody>
          <a:bodyPr spcFirstLastPara="1" wrap="square" lIns="91425" tIns="45700" rIns="4570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36"/>
          <p:cNvSpPr txBox="1">
            <a:spLocks noGrp="1"/>
          </p:cNvSpPr>
          <p:nvPr>
            <p:ph type="ftr" idx="11"/>
          </p:nvPr>
        </p:nvSpPr>
        <p:spPr>
          <a:xfrm>
            <a:off x="4191000" y="6422855"/>
            <a:ext cx="4060627"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36"/>
          <p:cNvSpPr txBox="1">
            <a:spLocks noGrp="1"/>
          </p:cNvSpPr>
          <p:nvPr>
            <p:ph type="sldNum" idx="12"/>
          </p:nvPr>
        </p:nvSpPr>
        <p:spPr>
          <a:xfrm>
            <a:off x="8265139" y="6422855"/>
            <a:ext cx="709698" cy="365125"/>
          </a:xfrm>
          <a:prstGeom prst="rect">
            <a:avLst/>
          </a:prstGeom>
          <a:noFill/>
          <a:ln>
            <a:noFill/>
          </a:ln>
        </p:spPr>
        <p:txBody>
          <a:bodyPr spcFirstLastPara="1" wrap="square" lIns="45700"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5"/>
        <p:cNvGrpSpPr/>
        <p:nvPr/>
      </p:nvGrpSpPr>
      <p:grpSpPr>
        <a:xfrm>
          <a:off x="0" y="0"/>
          <a:ext cx="0" cy="0"/>
          <a:chOff x="0" y="0"/>
          <a:chExt cx="0" cy="0"/>
        </a:xfrm>
      </p:grpSpPr>
      <p:sp>
        <p:nvSpPr>
          <p:cNvPr id="76" name="Google Shape;76;p37"/>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lvl1pPr lvl="0" algn="l">
              <a:lnSpc>
                <a:spcPct val="85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37"/>
          <p:cNvSpPr txBox="1">
            <a:spLocks noGrp="1"/>
          </p:cNvSpPr>
          <p:nvPr>
            <p:ph type="body" idx="1"/>
          </p:nvPr>
        </p:nvSpPr>
        <p:spPr>
          <a:xfrm rot="5400000">
            <a:off x="2468099" y="228600"/>
            <a:ext cx="4206240" cy="77724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78" name="Google Shape;78;p37"/>
          <p:cNvSpPr txBox="1">
            <a:spLocks noGrp="1"/>
          </p:cNvSpPr>
          <p:nvPr>
            <p:ph type="dt" idx="10"/>
          </p:nvPr>
        </p:nvSpPr>
        <p:spPr>
          <a:xfrm>
            <a:off x="681557" y="6422855"/>
            <a:ext cx="2595043" cy="365125"/>
          </a:xfrm>
          <a:prstGeom prst="rect">
            <a:avLst/>
          </a:prstGeom>
          <a:noFill/>
          <a:ln>
            <a:noFill/>
          </a:ln>
        </p:spPr>
        <p:txBody>
          <a:bodyPr spcFirstLastPara="1" wrap="square" lIns="91425" tIns="45700" rIns="4570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7"/>
          <p:cNvSpPr txBox="1">
            <a:spLocks noGrp="1"/>
          </p:cNvSpPr>
          <p:nvPr>
            <p:ph type="ftr" idx="11"/>
          </p:nvPr>
        </p:nvSpPr>
        <p:spPr>
          <a:xfrm>
            <a:off x="4191000" y="6422855"/>
            <a:ext cx="4060627"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37"/>
          <p:cNvSpPr txBox="1">
            <a:spLocks noGrp="1"/>
          </p:cNvSpPr>
          <p:nvPr>
            <p:ph type="sldNum" idx="12"/>
          </p:nvPr>
        </p:nvSpPr>
        <p:spPr>
          <a:xfrm>
            <a:off x="8265139" y="6422855"/>
            <a:ext cx="709698" cy="365125"/>
          </a:xfrm>
          <a:prstGeom prst="rect">
            <a:avLst/>
          </a:prstGeom>
          <a:noFill/>
          <a:ln>
            <a:noFill/>
          </a:ln>
        </p:spPr>
        <p:txBody>
          <a:bodyPr spcFirstLastPara="1" wrap="square" lIns="45700"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81"/>
        <p:cNvGrpSpPr/>
        <p:nvPr/>
      </p:nvGrpSpPr>
      <p:grpSpPr>
        <a:xfrm>
          <a:off x="0" y="0"/>
          <a:ext cx="0" cy="0"/>
          <a:chOff x="0" y="0"/>
          <a:chExt cx="0" cy="0"/>
        </a:xfrm>
      </p:grpSpPr>
      <p:sp>
        <p:nvSpPr>
          <p:cNvPr id="82" name="Google Shape;82;p38"/>
          <p:cNvSpPr/>
          <p:nvPr/>
        </p:nvSpPr>
        <p:spPr>
          <a:xfrm>
            <a:off x="6764484" y="0"/>
            <a:ext cx="2057400" cy="68580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38"/>
          <p:cNvSpPr txBox="1">
            <a:spLocks noGrp="1"/>
          </p:cNvSpPr>
          <p:nvPr>
            <p:ph type="title"/>
          </p:nvPr>
        </p:nvSpPr>
        <p:spPr>
          <a:xfrm rot="5400000">
            <a:off x="4951961" y="2528107"/>
            <a:ext cx="5638800" cy="1801785"/>
          </a:xfrm>
          <a:prstGeom prst="rect">
            <a:avLst/>
          </a:prstGeom>
          <a:noFill/>
          <a:ln>
            <a:noFill/>
          </a:ln>
        </p:spPr>
        <p:txBody>
          <a:bodyPr spcFirstLastPara="1" wrap="square" lIns="91425" tIns="45700" rIns="91425" bIns="45700" anchor="ctr" anchorCtr="0">
            <a:normAutofit/>
          </a:bodyPr>
          <a:lstStyle>
            <a:lvl1pPr lvl="0" algn="l">
              <a:lnSpc>
                <a:spcPct val="85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38"/>
          <p:cNvSpPr txBox="1">
            <a:spLocks noGrp="1"/>
          </p:cNvSpPr>
          <p:nvPr>
            <p:ph type="body" idx="1"/>
          </p:nvPr>
        </p:nvSpPr>
        <p:spPr>
          <a:xfrm rot="5400000">
            <a:off x="799234" y="439016"/>
            <a:ext cx="5638800" cy="597996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85" name="Google Shape;85;p38"/>
          <p:cNvSpPr txBox="1">
            <a:spLocks noGrp="1"/>
          </p:cNvSpPr>
          <p:nvPr>
            <p:ph type="dt" idx="10"/>
          </p:nvPr>
        </p:nvSpPr>
        <p:spPr>
          <a:xfrm>
            <a:off x="628650" y="6422855"/>
            <a:ext cx="2057397" cy="365125"/>
          </a:xfrm>
          <a:prstGeom prst="rect">
            <a:avLst/>
          </a:prstGeom>
          <a:noFill/>
          <a:ln>
            <a:noFill/>
          </a:ln>
        </p:spPr>
        <p:txBody>
          <a:bodyPr spcFirstLastPara="1" wrap="square" lIns="91425" tIns="45700" rIns="4570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38"/>
          <p:cNvSpPr txBox="1">
            <a:spLocks noGrp="1"/>
          </p:cNvSpPr>
          <p:nvPr>
            <p:ph type="ftr" idx="11"/>
          </p:nvPr>
        </p:nvSpPr>
        <p:spPr>
          <a:xfrm>
            <a:off x="2832102" y="6422855"/>
            <a:ext cx="3209752"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38"/>
          <p:cNvSpPr txBox="1">
            <a:spLocks noGrp="1"/>
          </p:cNvSpPr>
          <p:nvPr>
            <p:ph type="sldNum" idx="12"/>
          </p:nvPr>
        </p:nvSpPr>
        <p:spPr>
          <a:xfrm>
            <a:off x="6054787" y="6422855"/>
            <a:ext cx="659819" cy="365125"/>
          </a:xfrm>
          <a:prstGeom prst="rect">
            <a:avLst/>
          </a:prstGeom>
          <a:noFill/>
          <a:ln>
            <a:noFill/>
          </a:ln>
        </p:spPr>
        <p:txBody>
          <a:bodyPr spcFirstLastPara="1" wrap="square" lIns="45700"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9"/>
        <p:cNvGrpSpPr/>
        <p:nvPr/>
      </p:nvGrpSpPr>
      <p:grpSpPr>
        <a:xfrm>
          <a:off x="0" y="0"/>
          <a:ext cx="0" cy="0"/>
          <a:chOff x="0" y="0"/>
          <a:chExt cx="0" cy="0"/>
        </a:xfrm>
      </p:grpSpPr>
      <p:sp>
        <p:nvSpPr>
          <p:cNvPr id="10" name="Google Shape;10;p27"/>
          <p:cNvSpPr/>
          <p:nvPr/>
        </p:nvSpPr>
        <p:spPr>
          <a:xfrm>
            <a:off x="362" y="176109"/>
            <a:ext cx="9141714" cy="1645919"/>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7"/>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lvl1pPr marR="0" lvl="0" algn="l" rtl="0">
              <a:lnSpc>
                <a:spcPct val="85000"/>
              </a:lnSpc>
              <a:spcBef>
                <a:spcPts val="0"/>
              </a:spcBef>
              <a:spcAft>
                <a:spcPts val="0"/>
              </a:spcAft>
              <a:buClr>
                <a:schemeClr val="dk2"/>
              </a:buClr>
              <a:buSzPts val="4000"/>
              <a:buFont typeface="Corbel"/>
              <a:buNone/>
              <a:defRPr sz="4000" b="0" i="0" u="none" strike="noStrike" cap="none">
                <a:solidFill>
                  <a:schemeClr val="dk2"/>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7"/>
          <p:cNvSpPr txBox="1">
            <a:spLocks noGrp="1"/>
          </p:cNvSpPr>
          <p:nvPr>
            <p:ph type="body" idx="1"/>
          </p:nvPr>
        </p:nvSpPr>
        <p:spPr>
          <a:xfrm>
            <a:off x="685019" y="2011680"/>
            <a:ext cx="7772400" cy="4206240"/>
          </a:xfrm>
          <a:prstGeom prst="rect">
            <a:avLst/>
          </a:prstGeom>
          <a:noFill/>
          <a:ln>
            <a:noFill/>
          </a:ln>
        </p:spPr>
        <p:txBody>
          <a:bodyPr spcFirstLastPara="1" wrap="square" lIns="91425" tIns="45700" rIns="91425" bIns="45700" anchor="t" anchorCtr="0">
            <a:normAutofit/>
          </a:bodyPr>
          <a:lstStyle>
            <a:lvl1pPr marL="457200" marR="0" lvl="0" indent="-368300" algn="l" rtl="0">
              <a:lnSpc>
                <a:spcPct val="90000"/>
              </a:lnSpc>
              <a:spcBef>
                <a:spcPts val="1200"/>
              </a:spcBef>
              <a:spcAft>
                <a:spcPts val="0"/>
              </a:spcAft>
              <a:buClr>
                <a:schemeClr val="lt1"/>
              </a:buClr>
              <a:buSzPts val="2200"/>
              <a:buFont typeface="Noto Sans Symbols"/>
              <a:buChar char="▪"/>
              <a:defRPr sz="2200" b="0" i="0" u="none" strike="noStrike" cap="none">
                <a:solidFill>
                  <a:schemeClr val="lt1"/>
                </a:solidFill>
                <a:latin typeface="Corbel"/>
                <a:ea typeface="Corbel"/>
                <a:cs typeface="Corbel"/>
                <a:sym typeface="Corbel"/>
              </a:defRPr>
            </a:lvl1pPr>
            <a:lvl2pPr marL="914400" marR="0" lvl="1" indent="-355600" algn="l" rtl="0">
              <a:lnSpc>
                <a:spcPct val="90000"/>
              </a:lnSpc>
              <a:spcBef>
                <a:spcPts val="200"/>
              </a:spcBef>
              <a:spcAft>
                <a:spcPts val="0"/>
              </a:spcAft>
              <a:buClr>
                <a:schemeClr val="lt1"/>
              </a:buClr>
              <a:buSzPts val="2000"/>
              <a:buFont typeface="Noto Sans Symbols"/>
              <a:buChar char="▪"/>
              <a:defRPr sz="2000" b="0" i="0" u="none" strike="noStrike" cap="none">
                <a:solidFill>
                  <a:schemeClr val="lt1"/>
                </a:solidFill>
                <a:latin typeface="Corbel"/>
                <a:ea typeface="Corbel"/>
                <a:cs typeface="Corbel"/>
                <a:sym typeface="Corbel"/>
              </a:defRPr>
            </a:lvl2pPr>
            <a:lvl3pPr marL="1371600" marR="0" lvl="2" indent="-342900" algn="l" rtl="0">
              <a:lnSpc>
                <a:spcPct val="90000"/>
              </a:lnSpc>
              <a:spcBef>
                <a:spcPts val="400"/>
              </a:spcBef>
              <a:spcAft>
                <a:spcPts val="0"/>
              </a:spcAft>
              <a:buClr>
                <a:schemeClr val="lt1"/>
              </a:buClr>
              <a:buSzPts val="1800"/>
              <a:buFont typeface="Noto Sans Symbols"/>
              <a:buChar char="▪"/>
              <a:defRPr sz="1800" b="0" i="0" u="none" strike="noStrike" cap="none">
                <a:solidFill>
                  <a:schemeClr val="lt1"/>
                </a:solidFill>
                <a:latin typeface="Corbel"/>
                <a:ea typeface="Corbel"/>
                <a:cs typeface="Corbel"/>
                <a:sym typeface="Corbel"/>
              </a:defRPr>
            </a:lvl3pPr>
            <a:lvl4pPr marL="1828800" marR="0" lvl="3" indent="-330200" algn="l" rtl="0">
              <a:lnSpc>
                <a:spcPct val="90000"/>
              </a:lnSpc>
              <a:spcBef>
                <a:spcPts val="400"/>
              </a:spcBef>
              <a:spcAft>
                <a:spcPts val="0"/>
              </a:spcAft>
              <a:buClr>
                <a:schemeClr val="lt1"/>
              </a:buClr>
              <a:buSzPts val="1600"/>
              <a:buFont typeface="Noto Sans Symbols"/>
              <a:buChar char="▪"/>
              <a:defRPr sz="1600" b="0" i="0" u="none" strike="noStrike" cap="none">
                <a:solidFill>
                  <a:schemeClr val="lt1"/>
                </a:solidFill>
                <a:latin typeface="Corbel"/>
                <a:ea typeface="Corbel"/>
                <a:cs typeface="Corbel"/>
                <a:sym typeface="Corbel"/>
              </a:defRPr>
            </a:lvl4pPr>
            <a:lvl5pPr marL="2286000" marR="0" lvl="4" indent="-330200" algn="l" rtl="0">
              <a:lnSpc>
                <a:spcPct val="90000"/>
              </a:lnSpc>
              <a:spcBef>
                <a:spcPts val="400"/>
              </a:spcBef>
              <a:spcAft>
                <a:spcPts val="0"/>
              </a:spcAft>
              <a:buClr>
                <a:schemeClr val="lt1"/>
              </a:buClr>
              <a:buSzPts val="1600"/>
              <a:buFont typeface="Noto Sans Symbols"/>
              <a:buChar char="▪"/>
              <a:defRPr sz="1600" b="0" i="0" u="none" strike="noStrike" cap="none">
                <a:solidFill>
                  <a:schemeClr val="lt1"/>
                </a:solidFill>
                <a:latin typeface="Corbel"/>
                <a:ea typeface="Corbel"/>
                <a:cs typeface="Corbel"/>
                <a:sym typeface="Corbel"/>
              </a:defRPr>
            </a:lvl5pPr>
            <a:lvl6pPr marL="2743200" marR="0" lvl="5" indent="-330200" algn="l" rtl="0">
              <a:lnSpc>
                <a:spcPct val="90000"/>
              </a:lnSpc>
              <a:spcBef>
                <a:spcPts val="400"/>
              </a:spcBef>
              <a:spcAft>
                <a:spcPts val="0"/>
              </a:spcAft>
              <a:buClr>
                <a:schemeClr val="lt1"/>
              </a:buClr>
              <a:buSzPts val="1600"/>
              <a:buFont typeface="Noto Sans Symbols"/>
              <a:buChar char="▪"/>
              <a:defRPr sz="1600" b="0" i="0" u="none" strike="noStrike" cap="none">
                <a:solidFill>
                  <a:schemeClr val="lt1"/>
                </a:solidFill>
                <a:latin typeface="Corbel"/>
                <a:ea typeface="Corbel"/>
                <a:cs typeface="Corbel"/>
                <a:sym typeface="Corbel"/>
              </a:defRPr>
            </a:lvl6pPr>
            <a:lvl7pPr marL="3200400" marR="0" lvl="6" indent="-330200" algn="l" rtl="0">
              <a:lnSpc>
                <a:spcPct val="90000"/>
              </a:lnSpc>
              <a:spcBef>
                <a:spcPts val="400"/>
              </a:spcBef>
              <a:spcAft>
                <a:spcPts val="0"/>
              </a:spcAft>
              <a:buClr>
                <a:schemeClr val="lt1"/>
              </a:buClr>
              <a:buSzPts val="1600"/>
              <a:buFont typeface="Noto Sans Symbols"/>
              <a:buChar char="▪"/>
              <a:defRPr sz="1600" b="0" i="0" u="none" strike="noStrike" cap="none">
                <a:solidFill>
                  <a:schemeClr val="lt1"/>
                </a:solidFill>
                <a:latin typeface="Corbel"/>
                <a:ea typeface="Corbel"/>
                <a:cs typeface="Corbel"/>
                <a:sym typeface="Corbel"/>
              </a:defRPr>
            </a:lvl7pPr>
            <a:lvl8pPr marL="3657600" marR="0" lvl="7" indent="-330200" algn="l" rtl="0">
              <a:lnSpc>
                <a:spcPct val="90000"/>
              </a:lnSpc>
              <a:spcBef>
                <a:spcPts val="400"/>
              </a:spcBef>
              <a:spcAft>
                <a:spcPts val="0"/>
              </a:spcAft>
              <a:buClr>
                <a:schemeClr val="lt1"/>
              </a:buClr>
              <a:buSzPts val="1600"/>
              <a:buFont typeface="Noto Sans Symbols"/>
              <a:buChar char="▪"/>
              <a:defRPr sz="1600" b="0" i="0" u="none" strike="noStrike" cap="none">
                <a:solidFill>
                  <a:schemeClr val="lt1"/>
                </a:solidFill>
                <a:latin typeface="Corbel"/>
                <a:ea typeface="Corbel"/>
                <a:cs typeface="Corbel"/>
                <a:sym typeface="Corbel"/>
              </a:defRPr>
            </a:lvl8pPr>
            <a:lvl9pPr marL="4114800" marR="0" lvl="8" indent="-330200" algn="l" rtl="0">
              <a:lnSpc>
                <a:spcPct val="90000"/>
              </a:lnSpc>
              <a:spcBef>
                <a:spcPts val="400"/>
              </a:spcBef>
              <a:spcAft>
                <a:spcPts val="400"/>
              </a:spcAft>
              <a:buClr>
                <a:schemeClr val="lt1"/>
              </a:buClr>
              <a:buSzPts val="1600"/>
              <a:buFont typeface="Noto Sans Symbols"/>
              <a:buChar char="▪"/>
              <a:defRPr sz="1600" b="0" i="0" u="none" strike="noStrike" cap="none">
                <a:solidFill>
                  <a:schemeClr val="lt1"/>
                </a:solidFill>
                <a:latin typeface="Corbel"/>
                <a:ea typeface="Corbel"/>
                <a:cs typeface="Corbel"/>
                <a:sym typeface="Corbel"/>
              </a:defRPr>
            </a:lvl9pPr>
          </a:lstStyle>
          <a:p>
            <a:endParaRPr/>
          </a:p>
        </p:txBody>
      </p:sp>
      <p:sp>
        <p:nvSpPr>
          <p:cNvPr id="13" name="Google Shape;13;p27"/>
          <p:cNvSpPr txBox="1">
            <a:spLocks noGrp="1"/>
          </p:cNvSpPr>
          <p:nvPr>
            <p:ph type="dt" idx="10"/>
          </p:nvPr>
        </p:nvSpPr>
        <p:spPr>
          <a:xfrm>
            <a:off x="681557" y="6422855"/>
            <a:ext cx="2595043" cy="365125"/>
          </a:xfrm>
          <a:prstGeom prst="rect">
            <a:avLst/>
          </a:prstGeom>
          <a:noFill/>
          <a:ln>
            <a:noFill/>
          </a:ln>
        </p:spPr>
        <p:txBody>
          <a:bodyPr spcFirstLastPara="1" wrap="square" lIns="91425" tIns="45700" rIns="45700" bIns="45700" anchor="ctr" anchorCtr="0">
            <a:noAutofit/>
          </a:bodyPr>
          <a:lstStyle>
            <a:lvl1pPr marR="0" lvl="0" algn="l" rtl="0">
              <a:spcBef>
                <a:spcPts val="0"/>
              </a:spcBef>
              <a:spcAft>
                <a:spcPts val="0"/>
              </a:spcAft>
              <a:buSzPts val="1400"/>
              <a:buNone/>
              <a:defRPr sz="1050" b="0" i="0" u="none" strike="noStrike" cap="none">
                <a:solidFill>
                  <a:schemeClr val="lt1"/>
                </a:solidFill>
                <a:latin typeface="Corbel"/>
                <a:ea typeface="Corbel"/>
                <a:cs typeface="Corbel"/>
                <a:sym typeface="Corbel"/>
              </a:defRPr>
            </a:lvl1pPr>
            <a:lvl2pPr marR="0" lvl="1" algn="l" rtl="0">
              <a:spcBef>
                <a:spcPts val="0"/>
              </a:spcBef>
              <a:spcAft>
                <a:spcPts val="0"/>
              </a:spcAft>
              <a:buSzPts val="1400"/>
              <a:buNone/>
              <a:defRPr sz="1800" b="0" i="0" u="none" strike="noStrike" cap="none">
                <a:solidFill>
                  <a:schemeClr val="lt1"/>
                </a:solidFill>
                <a:latin typeface="Corbel"/>
                <a:ea typeface="Corbel"/>
                <a:cs typeface="Corbel"/>
                <a:sym typeface="Corbel"/>
              </a:defRPr>
            </a:lvl2pPr>
            <a:lvl3pPr marR="0" lvl="2" algn="l" rtl="0">
              <a:spcBef>
                <a:spcPts val="0"/>
              </a:spcBef>
              <a:spcAft>
                <a:spcPts val="0"/>
              </a:spcAft>
              <a:buSzPts val="1400"/>
              <a:buNone/>
              <a:defRPr sz="1800" b="0" i="0" u="none" strike="noStrike" cap="none">
                <a:solidFill>
                  <a:schemeClr val="lt1"/>
                </a:solidFill>
                <a:latin typeface="Corbel"/>
                <a:ea typeface="Corbel"/>
                <a:cs typeface="Corbel"/>
                <a:sym typeface="Corbel"/>
              </a:defRPr>
            </a:lvl3pPr>
            <a:lvl4pPr marR="0" lvl="3" algn="l" rtl="0">
              <a:spcBef>
                <a:spcPts val="0"/>
              </a:spcBef>
              <a:spcAft>
                <a:spcPts val="0"/>
              </a:spcAft>
              <a:buSzPts val="1400"/>
              <a:buNone/>
              <a:defRPr sz="1800" b="0" i="0" u="none" strike="noStrike" cap="none">
                <a:solidFill>
                  <a:schemeClr val="lt1"/>
                </a:solidFill>
                <a:latin typeface="Corbel"/>
                <a:ea typeface="Corbel"/>
                <a:cs typeface="Corbel"/>
                <a:sym typeface="Corbel"/>
              </a:defRPr>
            </a:lvl4pPr>
            <a:lvl5pPr marR="0" lvl="4" algn="l" rtl="0">
              <a:spcBef>
                <a:spcPts val="0"/>
              </a:spcBef>
              <a:spcAft>
                <a:spcPts val="0"/>
              </a:spcAft>
              <a:buSzPts val="1400"/>
              <a:buNone/>
              <a:defRPr sz="1800" b="0" i="0" u="none" strike="noStrike" cap="none">
                <a:solidFill>
                  <a:schemeClr val="lt1"/>
                </a:solidFill>
                <a:latin typeface="Corbel"/>
                <a:ea typeface="Corbel"/>
                <a:cs typeface="Corbel"/>
                <a:sym typeface="Corbel"/>
              </a:defRPr>
            </a:lvl5pPr>
            <a:lvl6pPr marR="0" lvl="5" algn="l" rtl="0">
              <a:spcBef>
                <a:spcPts val="0"/>
              </a:spcBef>
              <a:spcAft>
                <a:spcPts val="0"/>
              </a:spcAft>
              <a:buSzPts val="1400"/>
              <a:buNone/>
              <a:defRPr sz="1800" b="0" i="0" u="none" strike="noStrike" cap="none">
                <a:solidFill>
                  <a:schemeClr val="lt1"/>
                </a:solidFill>
                <a:latin typeface="Corbel"/>
                <a:ea typeface="Corbel"/>
                <a:cs typeface="Corbel"/>
                <a:sym typeface="Corbel"/>
              </a:defRPr>
            </a:lvl6pPr>
            <a:lvl7pPr marR="0" lvl="6" algn="l" rtl="0">
              <a:spcBef>
                <a:spcPts val="0"/>
              </a:spcBef>
              <a:spcAft>
                <a:spcPts val="0"/>
              </a:spcAft>
              <a:buSzPts val="1400"/>
              <a:buNone/>
              <a:defRPr sz="1800" b="0" i="0" u="none" strike="noStrike" cap="none">
                <a:solidFill>
                  <a:schemeClr val="lt1"/>
                </a:solidFill>
                <a:latin typeface="Corbel"/>
                <a:ea typeface="Corbel"/>
                <a:cs typeface="Corbel"/>
                <a:sym typeface="Corbel"/>
              </a:defRPr>
            </a:lvl7pPr>
            <a:lvl8pPr marR="0" lvl="7" algn="l" rtl="0">
              <a:spcBef>
                <a:spcPts val="0"/>
              </a:spcBef>
              <a:spcAft>
                <a:spcPts val="0"/>
              </a:spcAft>
              <a:buSzPts val="1400"/>
              <a:buNone/>
              <a:defRPr sz="1800" b="0" i="0" u="none" strike="noStrike" cap="none">
                <a:solidFill>
                  <a:schemeClr val="lt1"/>
                </a:solidFill>
                <a:latin typeface="Corbel"/>
                <a:ea typeface="Corbel"/>
                <a:cs typeface="Corbel"/>
                <a:sym typeface="Corbel"/>
              </a:defRPr>
            </a:lvl8pPr>
            <a:lvl9pPr marR="0" lvl="8" algn="l" rtl="0">
              <a:spcBef>
                <a:spcPts val="0"/>
              </a:spcBef>
              <a:spcAft>
                <a:spcPts val="0"/>
              </a:spcAft>
              <a:buSzPts val="1400"/>
              <a:buNone/>
              <a:defRPr sz="1800" b="0" i="0" u="none" strike="noStrike" cap="none">
                <a:solidFill>
                  <a:schemeClr val="lt1"/>
                </a:solidFill>
                <a:latin typeface="Corbel"/>
                <a:ea typeface="Corbel"/>
                <a:cs typeface="Corbel"/>
                <a:sym typeface="Corbel"/>
              </a:defRPr>
            </a:lvl9pPr>
          </a:lstStyle>
          <a:p>
            <a:endParaRPr/>
          </a:p>
        </p:txBody>
      </p:sp>
      <p:sp>
        <p:nvSpPr>
          <p:cNvPr id="14" name="Google Shape;14;p27"/>
          <p:cNvSpPr txBox="1">
            <a:spLocks noGrp="1"/>
          </p:cNvSpPr>
          <p:nvPr>
            <p:ph type="ftr" idx="11"/>
          </p:nvPr>
        </p:nvSpPr>
        <p:spPr>
          <a:xfrm>
            <a:off x="4191000" y="6422855"/>
            <a:ext cx="4060627"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50" b="0" i="0" u="none" strike="noStrike" cap="none">
                <a:solidFill>
                  <a:schemeClr val="lt1"/>
                </a:solidFill>
                <a:latin typeface="Corbel"/>
                <a:ea typeface="Corbel"/>
                <a:cs typeface="Corbel"/>
                <a:sym typeface="Corbel"/>
              </a:defRPr>
            </a:lvl1pPr>
            <a:lvl2pPr marR="0" lvl="1" algn="l" rtl="0">
              <a:spcBef>
                <a:spcPts val="0"/>
              </a:spcBef>
              <a:spcAft>
                <a:spcPts val="0"/>
              </a:spcAft>
              <a:buSzPts val="1400"/>
              <a:buNone/>
              <a:defRPr sz="1800" b="0" i="0" u="none" strike="noStrike" cap="none">
                <a:solidFill>
                  <a:schemeClr val="lt1"/>
                </a:solidFill>
                <a:latin typeface="Corbel"/>
                <a:ea typeface="Corbel"/>
                <a:cs typeface="Corbel"/>
                <a:sym typeface="Corbel"/>
              </a:defRPr>
            </a:lvl2pPr>
            <a:lvl3pPr marR="0" lvl="2" algn="l" rtl="0">
              <a:spcBef>
                <a:spcPts val="0"/>
              </a:spcBef>
              <a:spcAft>
                <a:spcPts val="0"/>
              </a:spcAft>
              <a:buSzPts val="1400"/>
              <a:buNone/>
              <a:defRPr sz="1800" b="0" i="0" u="none" strike="noStrike" cap="none">
                <a:solidFill>
                  <a:schemeClr val="lt1"/>
                </a:solidFill>
                <a:latin typeface="Corbel"/>
                <a:ea typeface="Corbel"/>
                <a:cs typeface="Corbel"/>
                <a:sym typeface="Corbel"/>
              </a:defRPr>
            </a:lvl3pPr>
            <a:lvl4pPr marR="0" lvl="3" algn="l" rtl="0">
              <a:spcBef>
                <a:spcPts val="0"/>
              </a:spcBef>
              <a:spcAft>
                <a:spcPts val="0"/>
              </a:spcAft>
              <a:buSzPts val="1400"/>
              <a:buNone/>
              <a:defRPr sz="1800" b="0" i="0" u="none" strike="noStrike" cap="none">
                <a:solidFill>
                  <a:schemeClr val="lt1"/>
                </a:solidFill>
                <a:latin typeface="Corbel"/>
                <a:ea typeface="Corbel"/>
                <a:cs typeface="Corbel"/>
                <a:sym typeface="Corbel"/>
              </a:defRPr>
            </a:lvl4pPr>
            <a:lvl5pPr marR="0" lvl="4" algn="l" rtl="0">
              <a:spcBef>
                <a:spcPts val="0"/>
              </a:spcBef>
              <a:spcAft>
                <a:spcPts val="0"/>
              </a:spcAft>
              <a:buSzPts val="1400"/>
              <a:buNone/>
              <a:defRPr sz="1800" b="0" i="0" u="none" strike="noStrike" cap="none">
                <a:solidFill>
                  <a:schemeClr val="lt1"/>
                </a:solidFill>
                <a:latin typeface="Corbel"/>
                <a:ea typeface="Corbel"/>
                <a:cs typeface="Corbel"/>
                <a:sym typeface="Corbel"/>
              </a:defRPr>
            </a:lvl5pPr>
            <a:lvl6pPr marR="0" lvl="5" algn="l" rtl="0">
              <a:spcBef>
                <a:spcPts val="0"/>
              </a:spcBef>
              <a:spcAft>
                <a:spcPts val="0"/>
              </a:spcAft>
              <a:buSzPts val="1400"/>
              <a:buNone/>
              <a:defRPr sz="1800" b="0" i="0" u="none" strike="noStrike" cap="none">
                <a:solidFill>
                  <a:schemeClr val="lt1"/>
                </a:solidFill>
                <a:latin typeface="Corbel"/>
                <a:ea typeface="Corbel"/>
                <a:cs typeface="Corbel"/>
                <a:sym typeface="Corbel"/>
              </a:defRPr>
            </a:lvl6pPr>
            <a:lvl7pPr marR="0" lvl="6" algn="l" rtl="0">
              <a:spcBef>
                <a:spcPts val="0"/>
              </a:spcBef>
              <a:spcAft>
                <a:spcPts val="0"/>
              </a:spcAft>
              <a:buSzPts val="1400"/>
              <a:buNone/>
              <a:defRPr sz="1800" b="0" i="0" u="none" strike="noStrike" cap="none">
                <a:solidFill>
                  <a:schemeClr val="lt1"/>
                </a:solidFill>
                <a:latin typeface="Corbel"/>
                <a:ea typeface="Corbel"/>
                <a:cs typeface="Corbel"/>
                <a:sym typeface="Corbel"/>
              </a:defRPr>
            </a:lvl7pPr>
            <a:lvl8pPr marR="0" lvl="7" algn="l" rtl="0">
              <a:spcBef>
                <a:spcPts val="0"/>
              </a:spcBef>
              <a:spcAft>
                <a:spcPts val="0"/>
              </a:spcAft>
              <a:buSzPts val="1400"/>
              <a:buNone/>
              <a:defRPr sz="1800" b="0" i="0" u="none" strike="noStrike" cap="none">
                <a:solidFill>
                  <a:schemeClr val="lt1"/>
                </a:solidFill>
                <a:latin typeface="Corbel"/>
                <a:ea typeface="Corbel"/>
                <a:cs typeface="Corbel"/>
                <a:sym typeface="Corbel"/>
              </a:defRPr>
            </a:lvl8pPr>
            <a:lvl9pPr marR="0" lvl="8" algn="l" rtl="0">
              <a:spcBef>
                <a:spcPts val="0"/>
              </a:spcBef>
              <a:spcAft>
                <a:spcPts val="0"/>
              </a:spcAft>
              <a:buSzPts val="1400"/>
              <a:buNone/>
              <a:defRPr sz="1800" b="0" i="0" u="none" strike="noStrike" cap="none">
                <a:solidFill>
                  <a:schemeClr val="lt1"/>
                </a:solidFill>
                <a:latin typeface="Corbel"/>
                <a:ea typeface="Corbel"/>
                <a:cs typeface="Corbel"/>
                <a:sym typeface="Corbel"/>
              </a:defRPr>
            </a:lvl9pPr>
          </a:lstStyle>
          <a:p>
            <a:endParaRPr/>
          </a:p>
        </p:txBody>
      </p:sp>
      <p:sp>
        <p:nvSpPr>
          <p:cNvPr id="15" name="Google Shape;15;p27"/>
          <p:cNvSpPr txBox="1">
            <a:spLocks noGrp="1"/>
          </p:cNvSpPr>
          <p:nvPr>
            <p:ph type="sldNum" idx="12"/>
          </p:nvPr>
        </p:nvSpPr>
        <p:spPr>
          <a:xfrm>
            <a:off x="8265139" y="6422855"/>
            <a:ext cx="709698" cy="365125"/>
          </a:xfrm>
          <a:prstGeom prst="rect">
            <a:avLst/>
          </a:prstGeom>
          <a:noFill/>
          <a:ln>
            <a:noFill/>
          </a:ln>
        </p:spPr>
        <p:txBody>
          <a:bodyPr spcFirstLastPara="1" wrap="square" lIns="45700" tIns="45700" rIns="91425" bIns="45700" anchor="ctr" anchorCtr="0">
            <a:noAutofit/>
          </a:bodyPr>
          <a:lstStyle>
            <a:lvl1pPr marL="0" marR="0" lvl="0" indent="0" algn="l" rtl="0">
              <a:spcBef>
                <a:spcPts val="0"/>
              </a:spcBef>
              <a:buNone/>
              <a:defRPr sz="1200" b="0" i="0" u="none" strike="noStrike" cap="none">
                <a:solidFill>
                  <a:schemeClr val="lt1"/>
                </a:solidFill>
                <a:latin typeface="Corbel"/>
                <a:ea typeface="Corbel"/>
                <a:cs typeface="Corbel"/>
                <a:sym typeface="Corbel"/>
              </a:defRPr>
            </a:lvl1pPr>
            <a:lvl2pPr marL="0" marR="0" lvl="1" indent="0" algn="l" rtl="0">
              <a:spcBef>
                <a:spcPts val="0"/>
              </a:spcBef>
              <a:buNone/>
              <a:defRPr sz="1200" b="0" i="0" u="none" strike="noStrike" cap="none">
                <a:solidFill>
                  <a:schemeClr val="lt1"/>
                </a:solidFill>
                <a:latin typeface="Corbel"/>
                <a:ea typeface="Corbel"/>
                <a:cs typeface="Corbel"/>
                <a:sym typeface="Corbel"/>
              </a:defRPr>
            </a:lvl2pPr>
            <a:lvl3pPr marL="0" marR="0" lvl="2" indent="0" algn="l" rtl="0">
              <a:spcBef>
                <a:spcPts val="0"/>
              </a:spcBef>
              <a:buNone/>
              <a:defRPr sz="1200" b="0" i="0" u="none" strike="noStrike" cap="none">
                <a:solidFill>
                  <a:schemeClr val="lt1"/>
                </a:solidFill>
                <a:latin typeface="Corbel"/>
                <a:ea typeface="Corbel"/>
                <a:cs typeface="Corbel"/>
                <a:sym typeface="Corbel"/>
              </a:defRPr>
            </a:lvl3pPr>
            <a:lvl4pPr marL="0" marR="0" lvl="3" indent="0" algn="l" rtl="0">
              <a:spcBef>
                <a:spcPts val="0"/>
              </a:spcBef>
              <a:buNone/>
              <a:defRPr sz="1200" b="0" i="0" u="none" strike="noStrike" cap="none">
                <a:solidFill>
                  <a:schemeClr val="lt1"/>
                </a:solidFill>
                <a:latin typeface="Corbel"/>
                <a:ea typeface="Corbel"/>
                <a:cs typeface="Corbel"/>
                <a:sym typeface="Corbel"/>
              </a:defRPr>
            </a:lvl4pPr>
            <a:lvl5pPr marL="0" marR="0" lvl="4" indent="0" algn="l" rtl="0">
              <a:spcBef>
                <a:spcPts val="0"/>
              </a:spcBef>
              <a:buNone/>
              <a:defRPr sz="1200" b="0" i="0" u="none" strike="noStrike" cap="none">
                <a:solidFill>
                  <a:schemeClr val="lt1"/>
                </a:solidFill>
                <a:latin typeface="Corbel"/>
                <a:ea typeface="Corbel"/>
                <a:cs typeface="Corbel"/>
                <a:sym typeface="Corbel"/>
              </a:defRPr>
            </a:lvl5pPr>
            <a:lvl6pPr marL="0" marR="0" lvl="5" indent="0" algn="l" rtl="0">
              <a:spcBef>
                <a:spcPts val="0"/>
              </a:spcBef>
              <a:buNone/>
              <a:defRPr sz="1200" b="0" i="0" u="none" strike="noStrike" cap="none">
                <a:solidFill>
                  <a:schemeClr val="lt1"/>
                </a:solidFill>
                <a:latin typeface="Corbel"/>
                <a:ea typeface="Corbel"/>
                <a:cs typeface="Corbel"/>
                <a:sym typeface="Corbel"/>
              </a:defRPr>
            </a:lvl6pPr>
            <a:lvl7pPr marL="0" marR="0" lvl="6" indent="0" algn="l" rtl="0">
              <a:spcBef>
                <a:spcPts val="0"/>
              </a:spcBef>
              <a:buNone/>
              <a:defRPr sz="1200" b="0" i="0" u="none" strike="noStrike" cap="none">
                <a:solidFill>
                  <a:schemeClr val="lt1"/>
                </a:solidFill>
                <a:latin typeface="Corbel"/>
                <a:ea typeface="Corbel"/>
                <a:cs typeface="Corbel"/>
                <a:sym typeface="Corbel"/>
              </a:defRPr>
            </a:lvl7pPr>
            <a:lvl8pPr marL="0" marR="0" lvl="7" indent="0" algn="l" rtl="0">
              <a:spcBef>
                <a:spcPts val="0"/>
              </a:spcBef>
              <a:buNone/>
              <a:defRPr sz="1200" b="0" i="0" u="none" strike="noStrike" cap="none">
                <a:solidFill>
                  <a:schemeClr val="lt1"/>
                </a:solidFill>
                <a:latin typeface="Corbel"/>
                <a:ea typeface="Corbel"/>
                <a:cs typeface="Corbel"/>
                <a:sym typeface="Corbel"/>
              </a:defRPr>
            </a:lvl8pPr>
            <a:lvl9pPr marL="0" marR="0" lvl="8" indent="0" algn="l" rtl="0">
              <a:spcBef>
                <a:spcPts val="0"/>
              </a:spcBef>
              <a:buNone/>
              <a:defRPr sz="1200" b="0" i="0" u="none" strike="noStrike" cap="none">
                <a:solidFill>
                  <a:schemeClr val="lt1"/>
                </a:solidFill>
                <a:latin typeface="Corbel"/>
                <a:ea typeface="Corbel"/>
                <a:cs typeface="Corbel"/>
                <a:sym typeface="Corbel"/>
              </a:defRPr>
            </a:lvl9pPr>
          </a:lstStyle>
          <a:p>
            <a:pPr marL="0" lvl="0" indent="0" algn="l"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3.jp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
          <p:cNvSpPr txBox="1">
            <a:spLocks noGrp="1"/>
          </p:cNvSpPr>
          <p:nvPr>
            <p:ph type="ctrTitle"/>
          </p:nvPr>
        </p:nvSpPr>
        <p:spPr>
          <a:xfrm>
            <a:off x="797386" y="2708920"/>
            <a:ext cx="7117180" cy="1470025"/>
          </a:xfrm>
          <a:prstGeom prst="rect">
            <a:avLst/>
          </a:prstGeom>
          <a:noFill/>
          <a:ln>
            <a:noFill/>
          </a:ln>
        </p:spPr>
        <p:txBody>
          <a:bodyPr spcFirstLastPara="1" wrap="square" lIns="91425" tIns="45700" rIns="91425" bIns="45700" anchor="ctr" anchorCtr="0">
            <a:noAutofit/>
          </a:bodyPr>
          <a:lstStyle/>
          <a:p>
            <a:pPr marL="0" lvl="0" indent="0" algn="ctr" rtl="0">
              <a:lnSpc>
                <a:spcPct val="80000"/>
              </a:lnSpc>
              <a:spcBef>
                <a:spcPts val="0"/>
              </a:spcBef>
              <a:spcAft>
                <a:spcPts val="0"/>
              </a:spcAft>
              <a:buClr>
                <a:schemeClr val="dk1"/>
              </a:buClr>
              <a:buSzPts val="5400"/>
              <a:buFont typeface="Calibri"/>
              <a:buNone/>
            </a:pPr>
            <a:r>
              <a:rPr lang="en-GB" sz="5400">
                <a:solidFill>
                  <a:schemeClr val="dk1"/>
                </a:solidFill>
                <a:latin typeface="Calibri"/>
                <a:ea typeface="Calibri"/>
                <a:cs typeface="Calibri"/>
                <a:sym typeface="Calibri"/>
              </a:rPr>
              <a:t>ASSESSMENT AT THE END OF KEY STAGE 2</a:t>
            </a:r>
            <a:r>
              <a:rPr lang="en-GB" sz="6600">
                <a:solidFill>
                  <a:schemeClr val="dk1"/>
                </a:solidFill>
              </a:rPr>
              <a:t/>
            </a:r>
            <a:br>
              <a:rPr lang="en-GB" sz="6600">
                <a:solidFill>
                  <a:schemeClr val="dk1"/>
                </a:solidFill>
              </a:rPr>
            </a:br>
            <a:endParaRPr sz="6600">
              <a:solidFill>
                <a:schemeClr val="dk1"/>
              </a:solidFill>
            </a:endParaRPr>
          </a:p>
        </p:txBody>
      </p:sp>
      <p:sp>
        <p:nvSpPr>
          <p:cNvPr id="93" name="Google Shape;93;p1"/>
          <p:cNvSpPr txBox="1">
            <a:spLocks noGrp="1"/>
          </p:cNvSpPr>
          <p:nvPr>
            <p:ph type="subTitle" idx="1"/>
          </p:nvPr>
        </p:nvSpPr>
        <p:spPr>
          <a:xfrm>
            <a:off x="1043608" y="3933056"/>
            <a:ext cx="7117180" cy="86142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SzPts val="4400"/>
              <a:buNone/>
            </a:pPr>
            <a:r>
              <a:rPr lang="en-GB" sz="4400" b="1">
                <a:solidFill>
                  <a:schemeClr val="dk1"/>
                </a:solidFill>
                <a:latin typeface="Calibri"/>
                <a:ea typeface="Calibri"/>
                <a:cs typeface="Calibri"/>
                <a:sym typeface="Calibri"/>
              </a:rPr>
              <a:t>Hove Junior School</a:t>
            </a:r>
            <a:endParaRPr/>
          </a:p>
        </p:txBody>
      </p:sp>
      <p:pic>
        <p:nvPicPr>
          <p:cNvPr id="94" name="Google Shape;94;p1" descr="https://assets.digital.cabinet-office.gov.uk/government/uploads/system/uploads/feature/image/36759/s300_child_hand_with_pencil_-_resized_for_gov.uk.jpg"/>
          <p:cNvPicPr preferRelativeResize="0"/>
          <p:nvPr/>
        </p:nvPicPr>
        <p:blipFill rotWithShape="1">
          <a:blip r:embed="rId3">
            <a:alphaModFix/>
          </a:blip>
          <a:srcRect/>
          <a:stretch/>
        </p:blipFill>
        <p:spPr>
          <a:xfrm>
            <a:off x="5201010" y="5000624"/>
            <a:ext cx="2857500" cy="1857376"/>
          </a:xfrm>
          <a:prstGeom prst="rect">
            <a:avLst/>
          </a:prstGeom>
          <a:noFill/>
          <a:ln>
            <a:noFill/>
          </a:ln>
        </p:spPr>
      </p:pic>
      <p:pic>
        <p:nvPicPr>
          <p:cNvPr id="95" name="Google Shape;95;p1"/>
          <p:cNvPicPr preferRelativeResize="0"/>
          <p:nvPr/>
        </p:nvPicPr>
        <p:blipFill rotWithShape="1">
          <a:blip r:embed="rId4">
            <a:alphaModFix/>
          </a:blip>
          <a:srcRect/>
          <a:stretch/>
        </p:blipFill>
        <p:spPr>
          <a:xfrm>
            <a:off x="7194414" y="116632"/>
            <a:ext cx="1800200" cy="18002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2"/>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rgbClr val="0885BD"/>
              </a:buClr>
              <a:buSzPts val="4000"/>
              <a:buFont typeface="Corbel"/>
              <a:buNone/>
            </a:pPr>
            <a:r>
              <a:rPr lang="en-GB" sz="4000">
                <a:solidFill>
                  <a:srgbClr val="0885BD"/>
                </a:solidFill>
              </a:rPr>
              <a:t>AIMS AND OBJECTIVES</a:t>
            </a:r>
            <a:endParaRPr sz="4000">
              <a:solidFill>
                <a:srgbClr val="0885BD"/>
              </a:solidFill>
            </a:endParaRPr>
          </a:p>
        </p:txBody>
      </p:sp>
      <p:sp>
        <p:nvSpPr>
          <p:cNvPr id="101" name="Google Shape;101;p2"/>
          <p:cNvSpPr txBox="1">
            <a:spLocks noGrp="1"/>
          </p:cNvSpPr>
          <p:nvPr>
            <p:ph type="body" idx="1"/>
          </p:nvPr>
        </p:nvSpPr>
        <p:spPr>
          <a:xfrm>
            <a:off x="685019" y="2011680"/>
            <a:ext cx="7772400" cy="4206240"/>
          </a:xfrm>
          <a:prstGeom prst="rect">
            <a:avLst/>
          </a:prstGeom>
          <a:noFill/>
          <a:ln>
            <a:noFill/>
          </a:ln>
        </p:spPr>
        <p:txBody>
          <a:bodyPr spcFirstLastPara="1" wrap="square" lIns="91425" tIns="45700" rIns="91425" bIns="45700" anchor="t" anchorCtr="0">
            <a:normAutofit lnSpcReduction="10000"/>
          </a:bodyPr>
          <a:lstStyle/>
          <a:p>
            <a:pPr marL="182880" lvl="0" indent="-279400" algn="l" rtl="0">
              <a:lnSpc>
                <a:spcPct val="90000"/>
              </a:lnSpc>
              <a:spcBef>
                <a:spcPts val="0"/>
              </a:spcBef>
              <a:spcAft>
                <a:spcPts val="0"/>
              </a:spcAft>
              <a:buSzPts val="4400"/>
              <a:buChar char="▪"/>
            </a:pPr>
            <a:r>
              <a:rPr lang="en-GB" sz="4400">
                <a:solidFill>
                  <a:schemeClr val="dk1"/>
                </a:solidFill>
              </a:rPr>
              <a:t>To provide information about </a:t>
            </a:r>
            <a:endParaRPr/>
          </a:p>
          <a:p>
            <a:pPr marL="0" lvl="0" indent="0" algn="l" rtl="0">
              <a:lnSpc>
                <a:spcPct val="90000"/>
              </a:lnSpc>
              <a:spcBef>
                <a:spcPts val="1400"/>
              </a:spcBef>
              <a:spcAft>
                <a:spcPts val="0"/>
              </a:spcAft>
              <a:buSzPts val="4400"/>
              <a:buNone/>
            </a:pPr>
            <a:r>
              <a:rPr lang="en-GB" sz="4400">
                <a:solidFill>
                  <a:schemeClr val="dk1"/>
                </a:solidFill>
              </a:rPr>
              <a:t>the assessment process at the </a:t>
            </a:r>
            <a:endParaRPr/>
          </a:p>
          <a:p>
            <a:pPr marL="0" lvl="0" indent="0" algn="l" rtl="0">
              <a:lnSpc>
                <a:spcPct val="90000"/>
              </a:lnSpc>
              <a:spcBef>
                <a:spcPts val="1400"/>
              </a:spcBef>
              <a:spcAft>
                <a:spcPts val="0"/>
              </a:spcAft>
              <a:buSzPts val="4400"/>
              <a:buNone/>
            </a:pPr>
            <a:r>
              <a:rPr lang="en-GB" sz="4400">
                <a:solidFill>
                  <a:schemeClr val="dk1"/>
                </a:solidFill>
              </a:rPr>
              <a:t>end of Year 6.</a:t>
            </a:r>
            <a:endParaRPr/>
          </a:p>
          <a:p>
            <a:pPr marL="182880" lvl="0" indent="0" algn="l" rtl="0">
              <a:lnSpc>
                <a:spcPct val="90000"/>
              </a:lnSpc>
              <a:spcBef>
                <a:spcPts val="1400"/>
              </a:spcBef>
              <a:spcAft>
                <a:spcPts val="0"/>
              </a:spcAft>
              <a:buSzPts val="4400"/>
              <a:buNone/>
            </a:pPr>
            <a:endParaRPr sz="4400">
              <a:solidFill>
                <a:schemeClr val="dk1"/>
              </a:solidFill>
            </a:endParaRPr>
          </a:p>
          <a:p>
            <a:pPr marL="182880" lvl="0" indent="-279400" algn="l" rtl="0">
              <a:lnSpc>
                <a:spcPct val="90000"/>
              </a:lnSpc>
              <a:spcBef>
                <a:spcPts val="1400"/>
              </a:spcBef>
              <a:spcAft>
                <a:spcPts val="0"/>
              </a:spcAft>
              <a:buSzPts val="4400"/>
              <a:buChar char="▪"/>
            </a:pPr>
            <a:r>
              <a:rPr lang="en-GB" sz="4400">
                <a:solidFill>
                  <a:schemeClr val="dk1"/>
                </a:solidFill>
              </a:rPr>
              <a:t>Share key information about </a:t>
            </a:r>
            <a:endParaRPr/>
          </a:p>
          <a:p>
            <a:pPr marL="0" lvl="0" indent="0" algn="l" rtl="0">
              <a:lnSpc>
                <a:spcPct val="90000"/>
              </a:lnSpc>
              <a:spcBef>
                <a:spcPts val="1400"/>
              </a:spcBef>
              <a:spcAft>
                <a:spcPts val="0"/>
              </a:spcAft>
              <a:buSzPts val="4400"/>
              <a:buNone/>
            </a:pPr>
            <a:r>
              <a:rPr lang="en-GB" sz="4400">
                <a:solidFill>
                  <a:schemeClr val="dk1"/>
                </a:solidFill>
              </a:rPr>
              <a:t>the National Curriculum tests.</a:t>
            </a:r>
            <a:endParaRPr sz="4400">
              <a:solidFill>
                <a:schemeClr val="dk1"/>
              </a:solidFill>
            </a:endParaRPr>
          </a:p>
        </p:txBody>
      </p:sp>
      <p:pic>
        <p:nvPicPr>
          <p:cNvPr id="102" name="Google Shape;102;p2"/>
          <p:cNvPicPr preferRelativeResize="0"/>
          <p:nvPr/>
        </p:nvPicPr>
        <p:blipFill rotWithShape="1">
          <a:blip r:embed="rId3">
            <a:alphaModFix/>
          </a:blip>
          <a:srcRect/>
          <a:stretch/>
        </p:blipFill>
        <p:spPr>
          <a:xfrm>
            <a:off x="7524328" y="173264"/>
            <a:ext cx="1619672" cy="1619672"/>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3"/>
          <p:cNvSpPr txBox="1">
            <a:spLocks noGrp="1"/>
          </p:cNvSpPr>
          <p:nvPr>
            <p:ph type="title"/>
          </p:nvPr>
        </p:nvSpPr>
        <p:spPr>
          <a:xfrm>
            <a:off x="179512" y="298356"/>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rgbClr val="0885BD"/>
              </a:buClr>
              <a:buSzPts val="4000"/>
              <a:buFont typeface="Corbel"/>
              <a:buNone/>
            </a:pPr>
            <a:r>
              <a:rPr lang="en-GB">
                <a:solidFill>
                  <a:srgbClr val="0885BD"/>
                </a:solidFill>
              </a:rPr>
              <a:t>PREVIOUS RESULTS</a:t>
            </a:r>
            <a:endParaRPr>
              <a:solidFill>
                <a:srgbClr val="0885BD"/>
              </a:solidFill>
            </a:endParaRPr>
          </a:p>
        </p:txBody>
      </p:sp>
      <p:sp>
        <p:nvSpPr>
          <p:cNvPr id="108" name="Google Shape;108;p3"/>
          <p:cNvSpPr txBox="1">
            <a:spLocks noGrp="1"/>
          </p:cNvSpPr>
          <p:nvPr>
            <p:ph type="body" idx="1"/>
          </p:nvPr>
        </p:nvSpPr>
        <p:spPr>
          <a:xfrm>
            <a:off x="1259632" y="2852936"/>
            <a:ext cx="8205899" cy="2808312"/>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1400"/>
              </a:spcBef>
              <a:spcAft>
                <a:spcPts val="0"/>
              </a:spcAft>
              <a:buSzPts val="1600"/>
              <a:buNone/>
            </a:pPr>
            <a:r>
              <a:rPr lang="en-GB" sz="1600" b="1" u="sng" dirty="0" smtClean="0">
                <a:solidFill>
                  <a:schemeClr val="dk1"/>
                </a:solidFill>
              </a:rPr>
              <a:t>Reading:</a:t>
            </a:r>
            <a:r>
              <a:rPr lang="en-GB" sz="1600" dirty="0" smtClean="0">
                <a:solidFill>
                  <a:schemeClr val="dk1"/>
                </a:solidFill>
              </a:rPr>
              <a:t> </a:t>
            </a:r>
          </a:p>
          <a:p>
            <a:pPr marL="285750" lvl="0" indent="-285750" algn="l" rtl="0">
              <a:lnSpc>
                <a:spcPct val="90000"/>
              </a:lnSpc>
              <a:spcBef>
                <a:spcPts val="1400"/>
              </a:spcBef>
              <a:spcAft>
                <a:spcPts val="0"/>
              </a:spcAft>
              <a:buSzPts val="1600"/>
              <a:buFont typeface="Arial"/>
              <a:buChar char="•"/>
            </a:pPr>
            <a:r>
              <a:rPr lang="en-GB" sz="1600" dirty="0" smtClean="0">
                <a:solidFill>
                  <a:schemeClr val="dk1"/>
                </a:solidFill>
              </a:rPr>
              <a:t>Attainment </a:t>
            </a:r>
            <a:r>
              <a:rPr lang="en-GB" sz="1600" dirty="0">
                <a:solidFill>
                  <a:schemeClr val="dk1"/>
                </a:solidFill>
              </a:rPr>
              <a:t>for reading is </a:t>
            </a:r>
            <a:r>
              <a:rPr lang="en-GB" sz="1600" dirty="0" smtClean="0">
                <a:solidFill>
                  <a:schemeClr val="dk1"/>
                </a:solidFill>
              </a:rPr>
              <a:t>87% </a:t>
            </a:r>
            <a:r>
              <a:rPr lang="en-GB" sz="1600" dirty="0">
                <a:solidFill>
                  <a:schemeClr val="dk1"/>
                </a:solidFill>
              </a:rPr>
              <a:t>with 46% working at greater depth. </a:t>
            </a:r>
            <a:endParaRPr dirty="0"/>
          </a:p>
          <a:p>
            <a:pPr marL="285750" lvl="0" indent="-285750" algn="l" rtl="0">
              <a:lnSpc>
                <a:spcPct val="90000"/>
              </a:lnSpc>
              <a:spcBef>
                <a:spcPts val="1400"/>
              </a:spcBef>
              <a:spcAft>
                <a:spcPts val="0"/>
              </a:spcAft>
              <a:buSzPts val="1600"/>
              <a:buFont typeface="Arial"/>
              <a:buChar char="•"/>
            </a:pPr>
            <a:r>
              <a:rPr lang="en-GB" sz="1600" dirty="0">
                <a:solidFill>
                  <a:schemeClr val="dk1"/>
                </a:solidFill>
              </a:rPr>
              <a:t>ARE - Brighton &amp; Hove – </a:t>
            </a:r>
            <a:r>
              <a:rPr lang="en-GB" sz="1600" dirty="0" smtClean="0">
                <a:solidFill>
                  <a:schemeClr val="dk1"/>
                </a:solidFill>
              </a:rPr>
              <a:t>75% </a:t>
            </a:r>
            <a:r>
              <a:rPr lang="en-GB" sz="1600" dirty="0">
                <a:solidFill>
                  <a:schemeClr val="dk1"/>
                </a:solidFill>
              </a:rPr>
              <a:t>(+</a:t>
            </a:r>
            <a:r>
              <a:rPr lang="en-GB" sz="1600" dirty="0" smtClean="0">
                <a:solidFill>
                  <a:schemeClr val="dk1"/>
                </a:solidFill>
              </a:rPr>
              <a:t>12%)</a:t>
            </a:r>
            <a:r>
              <a:rPr lang="en-GB" sz="1600" dirty="0">
                <a:solidFill>
                  <a:schemeClr val="dk1"/>
                </a:solidFill>
              </a:rPr>
              <a:t>	National – </a:t>
            </a:r>
            <a:r>
              <a:rPr lang="en-GB" sz="1600" dirty="0" smtClean="0">
                <a:solidFill>
                  <a:schemeClr val="dk1"/>
                </a:solidFill>
              </a:rPr>
              <a:t>73% (+15%)</a:t>
            </a:r>
            <a:endParaRPr dirty="0"/>
          </a:p>
          <a:p>
            <a:pPr marL="285750" lvl="0" indent="-285750" algn="l" rtl="0">
              <a:lnSpc>
                <a:spcPct val="90000"/>
              </a:lnSpc>
              <a:spcBef>
                <a:spcPts val="1400"/>
              </a:spcBef>
              <a:spcAft>
                <a:spcPts val="0"/>
              </a:spcAft>
              <a:buSzPts val="1600"/>
              <a:buFont typeface="Arial"/>
              <a:buChar char="•"/>
            </a:pPr>
            <a:r>
              <a:rPr lang="en-GB" sz="1600" dirty="0">
                <a:solidFill>
                  <a:schemeClr val="dk1"/>
                </a:solidFill>
              </a:rPr>
              <a:t>GDS - Brighton &amp; Hove – </a:t>
            </a:r>
            <a:r>
              <a:rPr lang="en-GB" sz="1600" dirty="0" smtClean="0">
                <a:solidFill>
                  <a:schemeClr val="dk1"/>
                </a:solidFill>
              </a:rPr>
              <a:t>34% </a:t>
            </a:r>
            <a:r>
              <a:rPr lang="en-GB" sz="1600" dirty="0">
                <a:solidFill>
                  <a:schemeClr val="dk1"/>
                </a:solidFill>
              </a:rPr>
              <a:t>(+</a:t>
            </a:r>
            <a:r>
              <a:rPr lang="en-GB" sz="1600" dirty="0" smtClean="0">
                <a:solidFill>
                  <a:schemeClr val="dk1"/>
                </a:solidFill>
              </a:rPr>
              <a:t>12%)</a:t>
            </a:r>
            <a:r>
              <a:rPr lang="en-GB" sz="1600" dirty="0">
                <a:solidFill>
                  <a:schemeClr val="dk1"/>
                </a:solidFill>
              </a:rPr>
              <a:t>	National – </a:t>
            </a:r>
            <a:r>
              <a:rPr lang="en-GB" sz="1600" dirty="0" smtClean="0">
                <a:solidFill>
                  <a:schemeClr val="dk1"/>
                </a:solidFill>
              </a:rPr>
              <a:t>29% </a:t>
            </a:r>
            <a:r>
              <a:rPr lang="en-GB" sz="1600" dirty="0">
                <a:solidFill>
                  <a:schemeClr val="dk1"/>
                </a:solidFill>
              </a:rPr>
              <a:t>(+</a:t>
            </a:r>
            <a:r>
              <a:rPr lang="en-GB" sz="1600" dirty="0" smtClean="0">
                <a:solidFill>
                  <a:schemeClr val="dk1"/>
                </a:solidFill>
              </a:rPr>
              <a:t>17%)</a:t>
            </a:r>
            <a:endParaRPr sz="1600" dirty="0">
              <a:solidFill>
                <a:schemeClr val="dk1"/>
              </a:solidFill>
            </a:endParaRPr>
          </a:p>
          <a:p>
            <a:pPr marL="285750" lvl="0" indent="-184150" algn="l" rtl="0">
              <a:lnSpc>
                <a:spcPct val="90000"/>
              </a:lnSpc>
              <a:spcBef>
                <a:spcPts val="1400"/>
              </a:spcBef>
              <a:spcAft>
                <a:spcPts val="0"/>
              </a:spcAft>
              <a:buSzPts val="1600"/>
              <a:buFont typeface="Arial"/>
              <a:buNone/>
            </a:pPr>
            <a:endParaRPr sz="1600" dirty="0">
              <a:solidFill>
                <a:schemeClr val="dk1"/>
              </a:solidFill>
            </a:endParaRPr>
          </a:p>
          <a:p>
            <a:pPr marL="0" lvl="0" indent="0">
              <a:spcBef>
                <a:spcPts val="1400"/>
              </a:spcBef>
              <a:buSzPts val="1600"/>
              <a:buNone/>
            </a:pPr>
            <a:r>
              <a:rPr lang="en-GB" sz="1600" b="1" u="sng" dirty="0" smtClean="0">
                <a:solidFill>
                  <a:schemeClr val="dk1"/>
                </a:solidFill>
              </a:rPr>
              <a:t>Writing</a:t>
            </a:r>
            <a:r>
              <a:rPr lang="en-GB" sz="1600" b="1" u="sng" dirty="0">
                <a:solidFill>
                  <a:schemeClr val="dk1"/>
                </a:solidFill>
              </a:rPr>
              <a:t>:</a:t>
            </a:r>
            <a:r>
              <a:rPr lang="en-GB" sz="1600" dirty="0">
                <a:solidFill>
                  <a:schemeClr val="dk1"/>
                </a:solidFill>
              </a:rPr>
              <a:t> </a:t>
            </a:r>
          </a:p>
          <a:p>
            <a:pPr marL="285750" lvl="0" indent="-285750" algn="l" rtl="0">
              <a:lnSpc>
                <a:spcPct val="90000"/>
              </a:lnSpc>
              <a:spcBef>
                <a:spcPts val="1400"/>
              </a:spcBef>
              <a:spcAft>
                <a:spcPts val="0"/>
              </a:spcAft>
              <a:buSzPts val="1600"/>
              <a:buFont typeface="Arial"/>
              <a:buChar char="•"/>
            </a:pPr>
            <a:r>
              <a:rPr lang="en-GB" sz="1600" dirty="0" smtClean="0">
                <a:solidFill>
                  <a:schemeClr val="dk1"/>
                </a:solidFill>
              </a:rPr>
              <a:t> </a:t>
            </a:r>
            <a:r>
              <a:rPr lang="en-GB" sz="1600" dirty="0">
                <a:solidFill>
                  <a:schemeClr val="dk1"/>
                </a:solidFill>
              </a:rPr>
              <a:t>Attainment for writing is </a:t>
            </a:r>
            <a:r>
              <a:rPr lang="en-GB" sz="1600" dirty="0" smtClean="0">
                <a:solidFill>
                  <a:schemeClr val="dk1"/>
                </a:solidFill>
              </a:rPr>
              <a:t>83% </a:t>
            </a:r>
            <a:r>
              <a:rPr lang="en-GB" sz="1600" dirty="0">
                <a:solidFill>
                  <a:schemeClr val="dk1"/>
                </a:solidFill>
              </a:rPr>
              <a:t>with </a:t>
            </a:r>
            <a:r>
              <a:rPr lang="en-GB" sz="1600" dirty="0" smtClean="0">
                <a:solidFill>
                  <a:schemeClr val="dk1"/>
                </a:solidFill>
              </a:rPr>
              <a:t>16% </a:t>
            </a:r>
            <a:r>
              <a:rPr lang="en-GB" sz="1600" dirty="0">
                <a:solidFill>
                  <a:schemeClr val="dk1"/>
                </a:solidFill>
              </a:rPr>
              <a:t>working at greater depth. </a:t>
            </a:r>
            <a:endParaRPr dirty="0"/>
          </a:p>
          <a:p>
            <a:pPr marL="285750" lvl="0" indent="-285750" algn="l" rtl="0">
              <a:lnSpc>
                <a:spcPct val="90000"/>
              </a:lnSpc>
              <a:spcBef>
                <a:spcPts val="1400"/>
              </a:spcBef>
              <a:spcAft>
                <a:spcPts val="0"/>
              </a:spcAft>
              <a:buSzPts val="1600"/>
              <a:buFont typeface="Arial"/>
              <a:buChar char="•"/>
            </a:pPr>
            <a:r>
              <a:rPr lang="en-GB" sz="1600" dirty="0">
                <a:solidFill>
                  <a:schemeClr val="dk1"/>
                </a:solidFill>
              </a:rPr>
              <a:t>ARE - Brighton &amp; Hove – 71% (+</a:t>
            </a:r>
            <a:r>
              <a:rPr lang="en-GB" sz="1600" dirty="0" smtClean="0">
                <a:solidFill>
                  <a:schemeClr val="dk1"/>
                </a:solidFill>
              </a:rPr>
              <a:t>12%)</a:t>
            </a:r>
            <a:r>
              <a:rPr lang="en-GB" sz="1600" dirty="0">
                <a:solidFill>
                  <a:schemeClr val="dk1"/>
                </a:solidFill>
              </a:rPr>
              <a:t>	National – </a:t>
            </a:r>
            <a:r>
              <a:rPr lang="en-GB" sz="1600" dirty="0" smtClean="0">
                <a:solidFill>
                  <a:schemeClr val="dk1"/>
                </a:solidFill>
              </a:rPr>
              <a:t>71% </a:t>
            </a:r>
            <a:r>
              <a:rPr lang="en-GB" sz="1600" dirty="0">
                <a:solidFill>
                  <a:schemeClr val="dk1"/>
                </a:solidFill>
              </a:rPr>
              <a:t>(+12%)</a:t>
            </a:r>
            <a:endParaRPr sz="1600" dirty="0">
              <a:solidFill>
                <a:schemeClr val="dk1"/>
              </a:solidFill>
            </a:endParaRPr>
          </a:p>
          <a:p>
            <a:pPr marL="285750" lvl="0" indent="-285750" algn="l" rtl="0">
              <a:lnSpc>
                <a:spcPct val="90000"/>
              </a:lnSpc>
              <a:spcBef>
                <a:spcPts val="1400"/>
              </a:spcBef>
              <a:spcAft>
                <a:spcPts val="0"/>
              </a:spcAft>
              <a:buSzPts val="1600"/>
              <a:buFont typeface="Arial"/>
              <a:buChar char="•"/>
            </a:pPr>
            <a:r>
              <a:rPr lang="en-GB" sz="1600" dirty="0">
                <a:solidFill>
                  <a:schemeClr val="dk1"/>
                </a:solidFill>
              </a:rPr>
              <a:t>GDS - Brighton &amp; Hove – </a:t>
            </a:r>
            <a:r>
              <a:rPr lang="en-GB" sz="1600" dirty="0" smtClean="0">
                <a:solidFill>
                  <a:schemeClr val="dk1"/>
                </a:solidFill>
              </a:rPr>
              <a:t>11% (+</a:t>
            </a:r>
            <a:r>
              <a:rPr lang="en-GB" sz="1600" dirty="0">
                <a:solidFill>
                  <a:schemeClr val="dk1"/>
                </a:solidFill>
              </a:rPr>
              <a:t>5</a:t>
            </a:r>
            <a:r>
              <a:rPr lang="en-GB" sz="1600" dirty="0" smtClean="0">
                <a:solidFill>
                  <a:schemeClr val="dk1"/>
                </a:solidFill>
              </a:rPr>
              <a:t>%)</a:t>
            </a:r>
            <a:r>
              <a:rPr lang="en-GB" sz="1600" dirty="0">
                <a:solidFill>
                  <a:schemeClr val="dk1"/>
                </a:solidFill>
              </a:rPr>
              <a:t>	National – 13% </a:t>
            </a:r>
            <a:r>
              <a:rPr lang="en-GB" sz="1600" dirty="0" smtClean="0">
                <a:solidFill>
                  <a:schemeClr val="dk1"/>
                </a:solidFill>
              </a:rPr>
              <a:t>(+3%)</a:t>
            </a:r>
            <a:endParaRPr sz="1600" dirty="0">
              <a:solidFill>
                <a:schemeClr val="dk1"/>
              </a:solidFill>
            </a:endParaRPr>
          </a:p>
          <a:p>
            <a:pPr marL="0" lvl="0" indent="0" algn="l" rtl="0">
              <a:lnSpc>
                <a:spcPct val="90000"/>
              </a:lnSpc>
              <a:spcBef>
                <a:spcPts val="1400"/>
              </a:spcBef>
              <a:spcAft>
                <a:spcPts val="0"/>
              </a:spcAft>
              <a:buSzPts val="1600"/>
              <a:buNone/>
            </a:pPr>
            <a:endParaRPr sz="1600" dirty="0">
              <a:solidFill>
                <a:schemeClr val="dk1"/>
              </a:solidFill>
            </a:endParaRPr>
          </a:p>
        </p:txBody>
      </p:sp>
      <p:pic>
        <p:nvPicPr>
          <p:cNvPr id="109" name="Google Shape;109;p3"/>
          <p:cNvPicPr preferRelativeResize="0"/>
          <p:nvPr/>
        </p:nvPicPr>
        <p:blipFill rotWithShape="1">
          <a:blip r:embed="rId3">
            <a:alphaModFix/>
          </a:blip>
          <a:srcRect/>
          <a:stretch/>
        </p:blipFill>
        <p:spPr>
          <a:xfrm>
            <a:off x="7524328" y="188639"/>
            <a:ext cx="1619671" cy="1619671"/>
          </a:xfrm>
          <a:prstGeom prst="rect">
            <a:avLst/>
          </a:prstGeom>
          <a:noFill/>
          <a:ln>
            <a:noFill/>
          </a:ln>
        </p:spPr>
      </p:pic>
      <p:sp>
        <p:nvSpPr>
          <p:cNvPr id="110" name="Google Shape;110;p3"/>
          <p:cNvSpPr txBox="1"/>
          <p:nvPr/>
        </p:nvSpPr>
        <p:spPr>
          <a:xfrm>
            <a:off x="539552" y="1916833"/>
            <a:ext cx="8205899" cy="504056"/>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lt1"/>
              </a:buClr>
              <a:buSzPts val="1800"/>
              <a:buFont typeface="Noto Sans Symbols"/>
              <a:buNone/>
            </a:pPr>
            <a:r>
              <a:rPr lang="en-GB" sz="1800" b="1" i="0" u="none" strike="noStrike" cap="none">
                <a:solidFill>
                  <a:schemeClr val="lt1"/>
                </a:solidFill>
                <a:latin typeface="Corbel"/>
                <a:ea typeface="Corbel"/>
                <a:cs typeface="Corbel"/>
                <a:sym typeface="Corbel"/>
              </a:rPr>
              <a:t>Hove Juniors - Percentage of children achieving the expected standard/working at greater depth:  </a:t>
            </a:r>
            <a:endParaRPr sz="1800" b="0" i="0" u="none" strike="noStrike" cap="none">
              <a:solidFill>
                <a:schemeClr val="lt1"/>
              </a:solidFill>
              <a:latin typeface="Corbel"/>
              <a:ea typeface="Corbel"/>
              <a:cs typeface="Corbel"/>
              <a:sym typeface="Corbe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4"/>
          <p:cNvSpPr/>
          <p:nvPr/>
        </p:nvSpPr>
        <p:spPr>
          <a:xfrm>
            <a:off x="1043608" y="188640"/>
            <a:ext cx="7056784" cy="6280653"/>
          </a:xfrm>
          <a:prstGeom prst="rect">
            <a:avLst/>
          </a:prstGeom>
          <a:noFill/>
          <a:ln>
            <a:noFill/>
          </a:ln>
        </p:spPr>
        <p:txBody>
          <a:bodyPr spcFirstLastPara="1" wrap="square" lIns="91425" tIns="45700" rIns="91425" bIns="45700" anchor="t" anchorCtr="0">
            <a:spAutoFit/>
          </a:bodyPr>
          <a:lstStyle/>
          <a:p>
            <a:r>
              <a:rPr lang="en-GB" b="1" u="sng" dirty="0" smtClean="0">
                <a:solidFill>
                  <a:schemeClr val="dk1"/>
                </a:solidFill>
              </a:rPr>
              <a:t>Maths:</a:t>
            </a:r>
            <a:r>
              <a:rPr lang="en-GB" sz="1600" dirty="0" smtClean="0">
                <a:solidFill>
                  <a:schemeClr val="dk1"/>
                </a:solidFill>
              </a:rPr>
              <a:t> </a:t>
            </a:r>
            <a:endParaRPr lang="en-GB" sz="1600" dirty="0">
              <a:solidFill>
                <a:schemeClr val="dk1"/>
              </a:solidFill>
            </a:endParaRPr>
          </a:p>
          <a:p>
            <a:pPr marL="285750" marR="0" lvl="0" indent="-285750" algn="l" rtl="0">
              <a:lnSpc>
                <a:spcPct val="90000"/>
              </a:lnSpc>
              <a:spcBef>
                <a:spcPts val="2000"/>
              </a:spcBef>
              <a:spcAft>
                <a:spcPts val="0"/>
              </a:spcAft>
              <a:buClr>
                <a:srgbClr val="FFFFFF"/>
              </a:buClr>
              <a:buSzPts val="1600"/>
              <a:buFont typeface="Arial"/>
              <a:buChar char="•"/>
            </a:pPr>
            <a:r>
              <a:rPr lang="en-GB" sz="1600" b="0" i="0" u="none" strike="noStrike" cap="none" dirty="0" smtClean="0">
                <a:solidFill>
                  <a:schemeClr val="dk1"/>
                </a:solidFill>
                <a:latin typeface="Corbel"/>
                <a:ea typeface="Corbel"/>
                <a:cs typeface="Corbel"/>
                <a:sym typeface="Corbel"/>
              </a:rPr>
              <a:t>Attainment </a:t>
            </a:r>
            <a:r>
              <a:rPr lang="en-GB" sz="1600" b="0" i="0" u="none" strike="noStrike" cap="none" dirty="0">
                <a:solidFill>
                  <a:schemeClr val="dk1"/>
                </a:solidFill>
                <a:latin typeface="Corbel"/>
                <a:ea typeface="Corbel"/>
                <a:cs typeface="Corbel"/>
                <a:sym typeface="Corbel"/>
              </a:rPr>
              <a:t>for maths is </a:t>
            </a:r>
            <a:r>
              <a:rPr lang="en-GB" sz="1600" b="0" i="0" u="none" strike="noStrike" cap="none" dirty="0" smtClean="0">
                <a:solidFill>
                  <a:schemeClr val="dk1"/>
                </a:solidFill>
                <a:latin typeface="Corbel"/>
                <a:ea typeface="Corbel"/>
                <a:cs typeface="Corbel"/>
                <a:sym typeface="Corbel"/>
              </a:rPr>
              <a:t>82% </a:t>
            </a:r>
            <a:r>
              <a:rPr lang="en-GB" sz="1600" b="0" i="0" u="none" strike="noStrike" cap="none" dirty="0">
                <a:solidFill>
                  <a:schemeClr val="dk1"/>
                </a:solidFill>
                <a:latin typeface="Corbel"/>
                <a:ea typeface="Corbel"/>
                <a:cs typeface="Corbel"/>
                <a:sym typeface="Corbel"/>
              </a:rPr>
              <a:t>with </a:t>
            </a:r>
            <a:r>
              <a:rPr lang="en-GB" sz="1600" b="0" i="0" u="none" strike="noStrike" cap="none" dirty="0" smtClean="0">
                <a:solidFill>
                  <a:schemeClr val="dk1"/>
                </a:solidFill>
                <a:latin typeface="Corbel"/>
                <a:ea typeface="Corbel"/>
                <a:cs typeface="Corbel"/>
                <a:sym typeface="Corbel"/>
              </a:rPr>
              <a:t>33% </a:t>
            </a:r>
            <a:r>
              <a:rPr lang="en-GB" sz="1600" b="0" i="0" u="none" strike="noStrike" cap="none" dirty="0">
                <a:solidFill>
                  <a:schemeClr val="dk1"/>
                </a:solidFill>
                <a:latin typeface="Corbel"/>
                <a:ea typeface="Corbel"/>
                <a:cs typeface="Corbel"/>
                <a:sym typeface="Corbel"/>
              </a:rPr>
              <a:t>working at greater depth. </a:t>
            </a:r>
            <a:endParaRPr dirty="0"/>
          </a:p>
          <a:p>
            <a:pPr marL="285750" marR="0" lvl="0" indent="-285750" algn="l" rtl="0">
              <a:lnSpc>
                <a:spcPct val="90000"/>
              </a:lnSpc>
              <a:spcBef>
                <a:spcPts val="1400"/>
              </a:spcBef>
              <a:spcAft>
                <a:spcPts val="0"/>
              </a:spcAft>
              <a:buClr>
                <a:srgbClr val="FFFFFF"/>
              </a:buClr>
              <a:buSzPts val="1600"/>
              <a:buFont typeface="Arial"/>
              <a:buChar char="•"/>
            </a:pPr>
            <a:r>
              <a:rPr lang="en-GB" sz="1600" b="0" i="0" u="none" strike="noStrike" cap="none" dirty="0">
                <a:solidFill>
                  <a:schemeClr val="dk1"/>
                </a:solidFill>
                <a:latin typeface="Corbel"/>
                <a:ea typeface="Corbel"/>
                <a:cs typeface="Corbel"/>
                <a:sym typeface="Corbel"/>
              </a:rPr>
              <a:t>ARE - Brighton &amp; Hove – 72% (+</a:t>
            </a:r>
            <a:r>
              <a:rPr lang="en-GB" sz="1600" b="0" i="0" u="none" strike="noStrike" cap="none" dirty="0" smtClean="0">
                <a:solidFill>
                  <a:schemeClr val="dk1"/>
                </a:solidFill>
                <a:latin typeface="Corbel"/>
                <a:ea typeface="Corbel"/>
                <a:cs typeface="Corbel"/>
                <a:sym typeface="Corbel"/>
              </a:rPr>
              <a:t>10%)</a:t>
            </a:r>
            <a:r>
              <a:rPr lang="en-GB" sz="1600" b="0" i="0" u="none" strike="noStrike" cap="none" dirty="0">
                <a:solidFill>
                  <a:schemeClr val="dk1"/>
                </a:solidFill>
                <a:latin typeface="Corbel"/>
                <a:ea typeface="Corbel"/>
                <a:cs typeface="Corbel"/>
                <a:sym typeface="Corbel"/>
              </a:rPr>
              <a:t>	National – </a:t>
            </a:r>
            <a:r>
              <a:rPr lang="en-GB" sz="1600" b="0" i="0" u="none" strike="noStrike" cap="none" dirty="0" smtClean="0">
                <a:solidFill>
                  <a:schemeClr val="dk1"/>
                </a:solidFill>
                <a:latin typeface="Corbel"/>
                <a:ea typeface="Corbel"/>
                <a:cs typeface="Corbel"/>
                <a:sym typeface="Corbel"/>
              </a:rPr>
              <a:t>73% (+</a:t>
            </a:r>
            <a:r>
              <a:rPr lang="en-GB" sz="1600" dirty="0">
                <a:solidFill>
                  <a:schemeClr val="dk1"/>
                </a:solidFill>
                <a:latin typeface="Corbel"/>
                <a:ea typeface="Corbel"/>
                <a:cs typeface="Corbel"/>
                <a:sym typeface="Corbel"/>
              </a:rPr>
              <a:t>9</a:t>
            </a:r>
            <a:r>
              <a:rPr lang="en-GB" sz="1600" b="0" i="0" u="none" strike="noStrike" cap="none" dirty="0" smtClean="0">
                <a:solidFill>
                  <a:schemeClr val="dk1"/>
                </a:solidFill>
                <a:latin typeface="Corbel"/>
                <a:ea typeface="Corbel"/>
                <a:cs typeface="Corbel"/>
                <a:sym typeface="Corbel"/>
              </a:rPr>
              <a:t>%)</a:t>
            </a:r>
            <a:endParaRPr sz="1600" b="0" i="0" u="none" strike="noStrike" cap="none" dirty="0">
              <a:solidFill>
                <a:schemeClr val="dk1"/>
              </a:solidFill>
              <a:latin typeface="Corbel"/>
              <a:ea typeface="Corbel"/>
              <a:cs typeface="Corbel"/>
              <a:sym typeface="Corbel"/>
            </a:endParaRPr>
          </a:p>
          <a:p>
            <a:pPr marL="285750" marR="0" lvl="0" indent="-285750" algn="l" rtl="0">
              <a:lnSpc>
                <a:spcPct val="90000"/>
              </a:lnSpc>
              <a:spcBef>
                <a:spcPts val="1400"/>
              </a:spcBef>
              <a:spcAft>
                <a:spcPts val="0"/>
              </a:spcAft>
              <a:buClr>
                <a:srgbClr val="FFFFFF"/>
              </a:buClr>
              <a:buSzPts val="1600"/>
              <a:buFont typeface="Arial"/>
              <a:buChar char="•"/>
            </a:pPr>
            <a:r>
              <a:rPr lang="en-GB" sz="1600" b="0" i="0" u="none" strike="noStrike" cap="none" dirty="0">
                <a:solidFill>
                  <a:schemeClr val="dk1"/>
                </a:solidFill>
                <a:latin typeface="Corbel"/>
                <a:ea typeface="Corbel"/>
                <a:cs typeface="Corbel"/>
                <a:sym typeface="Corbel"/>
              </a:rPr>
              <a:t>GDS - Brighton &amp; Hove – </a:t>
            </a:r>
            <a:r>
              <a:rPr lang="en-GB" sz="1600" b="0" i="0" u="none" strike="noStrike" cap="none" dirty="0" smtClean="0">
                <a:solidFill>
                  <a:schemeClr val="dk1"/>
                </a:solidFill>
                <a:latin typeface="Corbel"/>
                <a:ea typeface="Corbel"/>
                <a:cs typeface="Corbel"/>
                <a:sym typeface="Corbel"/>
              </a:rPr>
              <a:t>22% </a:t>
            </a:r>
            <a:r>
              <a:rPr lang="en-GB" sz="1600" b="0" i="0" u="none" strike="noStrike" cap="none" dirty="0">
                <a:solidFill>
                  <a:schemeClr val="dk1"/>
                </a:solidFill>
                <a:latin typeface="Corbel"/>
                <a:ea typeface="Corbel"/>
                <a:cs typeface="Corbel"/>
                <a:sym typeface="Corbel"/>
              </a:rPr>
              <a:t>(+</a:t>
            </a:r>
            <a:r>
              <a:rPr lang="en-GB" sz="1600" b="0" i="0" u="none" strike="noStrike" cap="none" dirty="0" smtClean="0">
                <a:solidFill>
                  <a:schemeClr val="dk1"/>
                </a:solidFill>
                <a:latin typeface="Corbel"/>
                <a:ea typeface="Corbel"/>
                <a:cs typeface="Corbel"/>
                <a:sym typeface="Corbel"/>
              </a:rPr>
              <a:t>11%)</a:t>
            </a:r>
            <a:r>
              <a:rPr lang="en-GB" sz="1600" b="0" i="0" u="none" strike="noStrike" cap="none" dirty="0">
                <a:solidFill>
                  <a:schemeClr val="dk1"/>
                </a:solidFill>
                <a:latin typeface="Corbel"/>
                <a:ea typeface="Corbel"/>
                <a:cs typeface="Corbel"/>
                <a:sym typeface="Corbel"/>
              </a:rPr>
              <a:t>	National – </a:t>
            </a:r>
            <a:r>
              <a:rPr lang="en-GB" sz="1600" b="0" i="0" u="none" strike="noStrike" cap="none" dirty="0" smtClean="0">
                <a:solidFill>
                  <a:schemeClr val="dk1"/>
                </a:solidFill>
                <a:latin typeface="Corbel"/>
                <a:ea typeface="Corbel"/>
                <a:cs typeface="Corbel"/>
                <a:sym typeface="Corbel"/>
              </a:rPr>
              <a:t>24% (+</a:t>
            </a:r>
            <a:r>
              <a:rPr lang="en-GB" sz="1600" dirty="0">
                <a:solidFill>
                  <a:schemeClr val="dk1"/>
                </a:solidFill>
                <a:latin typeface="Corbel"/>
                <a:ea typeface="Corbel"/>
                <a:cs typeface="Corbel"/>
                <a:sym typeface="Corbel"/>
              </a:rPr>
              <a:t>9</a:t>
            </a:r>
            <a:r>
              <a:rPr lang="en-GB" sz="1600" b="0" i="0" u="none" strike="noStrike" cap="none" dirty="0" smtClean="0">
                <a:solidFill>
                  <a:schemeClr val="dk1"/>
                </a:solidFill>
                <a:latin typeface="Corbel"/>
                <a:ea typeface="Corbel"/>
                <a:cs typeface="Corbel"/>
                <a:sym typeface="Corbel"/>
              </a:rPr>
              <a:t>%)</a:t>
            </a:r>
            <a:endParaRPr sz="1600" b="0" i="0" u="none" strike="noStrike" cap="none" dirty="0">
              <a:solidFill>
                <a:schemeClr val="dk1"/>
              </a:solidFill>
              <a:latin typeface="Corbel"/>
              <a:ea typeface="Corbel"/>
              <a:cs typeface="Corbel"/>
              <a:sym typeface="Corbel"/>
            </a:endParaRPr>
          </a:p>
          <a:p>
            <a:pPr marL="0" marR="0" lvl="0" indent="0" algn="l" rtl="0">
              <a:spcBef>
                <a:spcPts val="200"/>
              </a:spcBef>
              <a:spcAft>
                <a:spcPts val="0"/>
              </a:spcAft>
              <a:buNone/>
            </a:pPr>
            <a:endParaRPr sz="1600" b="0" i="0" u="none" strike="noStrike" cap="none" dirty="0">
              <a:solidFill>
                <a:schemeClr val="dk1"/>
              </a:solidFill>
              <a:latin typeface="Corbel"/>
              <a:ea typeface="Corbel"/>
              <a:cs typeface="Corbel"/>
              <a:sym typeface="Corbel"/>
            </a:endParaRPr>
          </a:p>
          <a:p>
            <a:r>
              <a:rPr lang="en-GB" b="1" u="sng" dirty="0" smtClean="0">
                <a:solidFill>
                  <a:schemeClr val="dk1"/>
                </a:solidFill>
              </a:rPr>
              <a:t>Spelling, Punctuation and Grammar (</a:t>
            </a:r>
            <a:r>
              <a:rPr lang="en-GB" b="1" u="sng" dirty="0" err="1" smtClean="0">
                <a:solidFill>
                  <a:schemeClr val="dk1"/>
                </a:solidFill>
              </a:rPr>
              <a:t>SPaG</a:t>
            </a:r>
            <a:r>
              <a:rPr lang="en-GB" b="1" u="sng" dirty="0" smtClean="0">
                <a:solidFill>
                  <a:schemeClr val="dk1"/>
                </a:solidFill>
              </a:rPr>
              <a:t>)</a:t>
            </a:r>
            <a:endParaRPr lang="en-GB" dirty="0">
              <a:solidFill>
                <a:schemeClr val="dk1"/>
              </a:solidFill>
            </a:endParaRPr>
          </a:p>
          <a:p>
            <a:pPr marL="0" marR="0" lvl="0" indent="0" algn="l" rtl="0">
              <a:spcBef>
                <a:spcPts val="0"/>
              </a:spcBef>
              <a:spcAft>
                <a:spcPts val="0"/>
              </a:spcAft>
              <a:buNone/>
            </a:pPr>
            <a:endParaRPr dirty="0">
              <a:highlight>
                <a:srgbClr val="FFFF00"/>
              </a:highlight>
            </a:endParaRPr>
          </a:p>
          <a:p>
            <a:pPr marL="285750" marR="0" lvl="0" indent="-285750" algn="l" rtl="0">
              <a:lnSpc>
                <a:spcPct val="90000"/>
              </a:lnSpc>
              <a:spcBef>
                <a:spcPts val="2000"/>
              </a:spcBef>
              <a:spcAft>
                <a:spcPts val="0"/>
              </a:spcAft>
              <a:buClr>
                <a:srgbClr val="FFFFFF"/>
              </a:buClr>
              <a:buSzPts val="1600"/>
              <a:buFont typeface="Arial"/>
              <a:buChar char="•"/>
            </a:pPr>
            <a:r>
              <a:rPr lang="en-GB" sz="1600" b="0" i="0" u="none" strike="noStrike" cap="none" dirty="0">
                <a:solidFill>
                  <a:schemeClr val="dk1"/>
                </a:solidFill>
                <a:latin typeface="Corbel"/>
                <a:ea typeface="Corbel"/>
                <a:cs typeface="Corbel"/>
                <a:sym typeface="Corbel"/>
              </a:rPr>
              <a:t>Attainment for  SPAG is </a:t>
            </a:r>
            <a:r>
              <a:rPr lang="en-GB" sz="1600" b="0" i="0" u="none" strike="noStrike" cap="none" dirty="0" smtClean="0">
                <a:solidFill>
                  <a:schemeClr val="dk1"/>
                </a:solidFill>
                <a:latin typeface="Corbel"/>
                <a:ea typeface="Corbel"/>
                <a:cs typeface="Corbel"/>
                <a:sym typeface="Corbel"/>
              </a:rPr>
              <a:t>85% </a:t>
            </a:r>
            <a:r>
              <a:rPr lang="en-GB" sz="1600" b="0" i="0" u="none" strike="noStrike" cap="none" dirty="0">
                <a:solidFill>
                  <a:schemeClr val="dk1"/>
                </a:solidFill>
                <a:latin typeface="Corbel"/>
                <a:ea typeface="Corbel"/>
                <a:cs typeface="Corbel"/>
                <a:sym typeface="Corbel"/>
              </a:rPr>
              <a:t>with </a:t>
            </a:r>
            <a:r>
              <a:rPr lang="en-GB" sz="1600" dirty="0" smtClean="0">
                <a:solidFill>
                  <a:schemeClr val="dk1"/>
                </a:solidFill>
                <a:latin typeface="Corbel"/>
                <a:ea typeface="Corbel"/>
                <a:cs typeface="Corbel"/>
                <a:sym typeface="Corbel"/>
              </a:rPr>
              <a:t>43</a:t>
            </a:r>
            <a:r>
              <a:rPr lang="en-GB" sz="1600" b="0" i="0" u="none" strike="noStrike" cap="none" dirty="0" smtClean="0">
                <a:solidFill>
                  <a:schemeClr val="dk1"/>
                </a:solidFill>
                <a:latin typeface="Corbel"/>
                <a:ea typeface="Corbel"/>
                <a:cs typeface="Corbel"/>
                <a:sym typeface="Corbel"/>
              </a:rPr>
              <a:t>% </a:t>
            </a:r>
            <a:r>
              <a:rPr lang="en-GB" sz="1600" b="0" i="0" u="none" strike="noStrike" cap="none" dirty="0">
                <a:solidFill>
                  <a:schemeClr val="dk1"/>
                </a:solidFill>
                <a:latin typeface="Corbel"/>
                <a:ea typeface="Corbel"/>
                <a:cs typeface="Corbel"/>
                <a:sym typeface="Corbel"/>
              </a:rPr>
              <a:t>working at greater depth. </a:t>
            </a:r>
            <a:endParaRPr dirty="0"/>
          </a:p>
          <a:p>
            <a:pPr marL="285750" marR="0" lvl="0" indent="-285750" algn="l" rtl="0">
              <a:lnSpc>
                <a:spcPct val="90000"/>
              </a:lnSpc>
              <a:spcBef>
                <a:spcPts val="1400"/>
              </a:spcBef>
              <a:spcAft>
                <a:spcPts val="0"/>
              </a:spcAft>
              <a:buClr>
                <a:srgbClr val="FFFFFF"/>
              </a:buClr>
              <a:buSzPts val="1600"/>
              <a:buFont typeface="Arial"/>
              <a:buChar char="•"/>
            </a:pPr>
            <a:r>
              <a:rPr lang="en-GB" sz="1600" b="0" i="0" u="none" strike="noStrike" cap="none" dirty="0">
                <a:solidFill>
                  <a:schemeClr val="dk1"/>
                </a:solidFill>
                <a:latin typeface="Corbel"/>
                <a:ea typeface="Corbel"/>
                <a:cs typeface="Corbel"/>
                <a:sym typeface="Corbel"/>
              </a:rPr>
              <a:t>ARE - Brighton &amp; Hove – </a:t>
            </a:r>
            <a:r>
              <a:rPr lang="en-GB" sz="1600" b="0" i="0" u="none" strike="noStrike" cap="none" dirty="0" smtClean="0">
                <a:solidFill>
                  <a:schemeClr val="dk1"/>
                </a:solidFill>
                <a:latin typeface="Corbel"/>
                <a:ea typeface="Corbel"/>
                <a:cs typeface="Corbel"/>
                <a:sym typeface="Corbel"/>
              </a:rPr>
              <a:t>71% </a:t>
            </a:r>
            <a:r>
              <a:rPr lang="en-GB" sz="1600" b="0" i="0" u="none" strike="noStrike" cap="none" dirty="0">
                <a:solidFill>
                  <a:schemeClr val="dk1"/>
                </a:solidFill>
                <a:latin typeface="Corbel"/>
                <a:ea typeface="Corbel"/>
                <a:cs typeface="Corbel"/>
                <a:sym typeface="Corbel"/>
              </a:rPr>
              <a:t>(+</a:t>
            </a:r>
            <a:r>
              <a:rPr lang="en-GB" sz="1600" b="0" i="0" u="none" strike="noStrike" cap="none" dirty="0" smtClean="0">
                <a:solidFill>
                  <a:schemeClr val="dk1"/>
                </a:solidFill>
                <a:latin typeface="Corbel"/>
                <a:ea typeface="Corbel"/>
                <a:cs typeface="Corbel"/>
                <a:sym typeface="Corbel"/>
              </a:rPr>
              <a:t>14%)</a:t>
            </a:r>
            <a:r>
              <a:rPr lang="en-GB" sz="1600" b="0" i="0" u="none" strike="noStrike" cap="none" dirty="0">
                <a:solidFill>
                  <a:schemeClr val="dk1"/>
                </a:solidFill>
                <a:latin typeface="Corbel"/>
                <a:ea typeface="Corbel"/>
                <a:cs typeface="Corbel"/>
                <a:sym typeface="Corbel"/>
              </a:rPr>
              <a:t>	National – 72% (+</a:t>
            </a:r>
            <a:r>
              <a:rPr lang="en-GB" sz="1600" b="0" i="0" u="none" strike="noStrike" cap="none" dirty="0" smtClean="0">
                <a:solidFill>
                  <a:schemeClr val="dk1"/>
                </a:solidFill>
                <a:latin typeface="Corbel"/>
                <a:ea typeface="Corbel"/>
                <a:cs typeface="Corbel"/>
                <a:sym typeface="Corbel"/>
              </a:rPr>
              <a:t>13%)</a:t>
            </a:r>
            <a:endParaRPr sz="1600" b="0" i="0" u="none" strike="noStrike" cap="none" dirty="0">
              <a:solidFill>
                <a:schemeClr val="dk1"/>
              </a:solidFill>
              <a:latin typeface="Corbel"/>
              <a:ea typeface="Corbel"/>
              <a:cs typeface="Corbel"/>
              <a:sym typeface="Corbel"/>
            </a:endParaRPr>
          </a:p>
          <a:p>
            <a:pPr marL="285750" marR="0" lvl="0" indent="-285750" algn="l" rtl="0">
              <a:lnSpc>
                <a:spcPct val="90000"/>
              </a:lnSpc>
              <a:spcBef>
                <a:spcPts val="1400"/>
              </a:spcBef>
              <a:spcAft>
                <a:spcPts val="0"/>
              </a:spcAft>
              <a:buClr>
                <a:srgbClr val="FFFFFF"/>
              </a:buClr>
              <a:buSzPts val="1600"/>
              <a:buFont typeface="Arial"/>
              <a:buChar char="•"/>
            </a:pPr>
            <a:r>
              <a:rPr lang="en-GB" sz="1600" b="0" i="0" u="none" strike="noStrike" cap="none" dirty="0">
                <a:solidFill>
                  <a:schemeClr val="dk1"/>
                </a:solidFill>
                <a:latin typeface="Corbel"/>
                <a:ea typeface="Corbel"/>
                <a:cs typeface="Corbel"/>
                <a:sym typeface="Corbel"/>
              </a:rPr>
              <a:t>GDS - Brighton &amp; Hove – </a:t>
            </a:r>
            <a:r>
              <a:rPr lang="en-GB" sz="1600" b="0" i="0" u="none" strike="noStrike" cap="none" dirty="0" smtClean="0">
                <a:solidFill>
                  <a:schemeClr val="dk1"/>
                </a:solidFill>
                <a:latin typeface="Corbel"/>
                <a:ea typeface="Corbel"/>
                <a:cs typeface="Corbel"/>
                <a:sym typeface="Corbel"/>
              </a:rPr>
              <a:t>29% (+14%)</a:t>
            </a:r>
            <a:r>
              <a:rPr lang="en-GB" sz="1600" b="0" i="0" u="none" strike="noStrike" cap="none" dirty="0">
                <a:solidFill>
                  <a:schemeClr val="dk1"/>
                </a:solidFill>
                <a:latin typeface="Corbel"/>
                <a:ea typeface="Corbel"/>
                <a:cs typeface="Corbel"/>
                <a:sym typeface="Corbel"/>
              </a:rPr>
              <a:t>	National – </a:t>
            </a:r>
            <a:r>
              <a:rPr lang="en-GB" sz="1600" dirty="0" smtClean="0">
                <a:solidFill>
                  <a:schemeClr val="dk1"/>
                </a:solidFill>
                <a:latin typeface="Corbel"/>
                <a:ea typeface="Corbel"/>
                <a:cs typeface="Corbel"/>
                <a:sym typeface="Corbel"/>
              </a:rPr>
              <a:t>30</a:t>
            </a:r>
            <a:r>
              <a:rPr lang="en-GB" sz="1600" b="0" i="0" u="none" strike="noStrike" cap="none" dirty="0" smtClean="0">
                <a:solidFill>
                  <a:schemeClr val="dk1"/>
                </a:solidFill>
                <a:latin typeface="Corbel"/>
                <a:ea typeface="Corbel"/>
                <a:cs typeface="Corbel"/>
                <a:sym typeface="Corbel"/>
              </a:rPr>
              <a:t>% (+13%)</a:t>
            </a:r>
            <a:endParaRPr dirty="0"/>
          </a:p>
          <a:p>
            <a:pPr marL="285750" marR="0" lvl="0" indent="-184150" algn="l" rtl="0">
              <a:lnSpc>
                <a:spcPct val="90000"/>
              </a:lnSpc>
              <a:spcBef>
                <a:spcPts val="1400"/>
              </a:spcBef>
              <a:spcAft>
                <a:spcPts val="0"/>
              </a:spcAft>
              <a:buClr>
                <a:srgbClr val="FFFFFF"/>
              </a:buClr>
              <a:buSzPts val="1600"/>
              <a:buFont typeface="Arial"/>
              <a:buNone/>
            </a:pPr>
            <a:endParaRPr sz="1600" b="0" i="0" u="none" strike="noStrike" cap="none" dirty="0">
              <a:solidFill>
                <a:schemeClr val="dk1"/>
              </a:solidFill>
              <a:latin typeface="Corbel"/>
              <a:ea typeface="Corbel"/>
              <a:cs typeface="Corbel"/>
              <a:sym typeface="Corbel"/>
            </a:endParaRPr>
          </a:p>
          <a:p>
            <a:pPr lvl="0">
              <a:lnSpc>
                <a:spcPct val="90000"/>
              </a:lnSpc>
              <a:spcBef>
                <a:spcPts val="1400"/>
              </a:spcBef>
              <a:buSzPts val="1600"/>
            </a:pPr>
            <a:r>
              <a:rPr lang="en-GB" sz="1600" b="1" u="sng" dirty="0" smtClean="0">
                <a:solidFill>
                  <a:schemeClr val="dk1"/>
                </a:solidFill>
              </a:rPr>
              <a:t>Reading, Writing &amp; Maths Combined:</a:t>
            </a:r>
            <a:r>
              <a:rPr lang="en-GB" sz="1600" dirty="0" smtClean="0">
                <a:solidFill>
                  <a:schemeClr val="dk1"/>
                </a:solidFill>
              </a:rPr>
              <a:t> </a:t>
            </a:r>
            <a:endParaRPr lang="en-GB" sz="1600" dirty="0">
              <a:solidFill>
                <a:schemeClr val="dk1"/>
              </a:solidFill>
            </a:endParaRPr>
          </a:p>
          <a:p>
            <a:pPr marL="285750" marR="0" lvl="0" indent="-285750" algn="l" rtl="0">
              <a:lnSpc>
                <a:spcPct val="90000"/>
              </a:lnSpc>
              <a:spcBef>
                <a:spcPts val="1400"/>
              </a:spcBef>
              <a:spcAft>
                <a:spcPts val="0"/>
              </a:spcAft>
              <a:buClr>
                <a:srgbClr val="FFFFFF"/>
              </a:buClr>
              <a:buSzPts val="1600"/>
              <a:buFont typeface="Arial"/>
              <a:buChar char="•"/>
            </a:pPr>
            <a:r>
              <a:rPr lang="en-GB" sz="1600" b="0" i="0" u="none" strike="noStrike" cap="none" dirty="0" smtClean="0">
                <a:solidFill>
                  <a:schemeClr val="dk1"/>
                </a:solidFill>
                <a:latin typeface="Corbel"/>
                <a:ea typeface="Corbel"/>
                <a:cs typeface="Corbel"/>
                <a:sym typeface="Corbel"/>
              </a:rPr>
              <a:t>Attainment </a:t>
            </a:r>
            <a:r>
              <a:rPr lang="en-GB" sz="1600" b="0" i="0" u="none" strike="noStrike" cap="none" dirty="0">
                <a:solidFill>
                  <a:schemeClr val="dk1"/>
                </a:solidFill>
                <a:latin typeface="Corbel"/>
                <a:ea typeface="Corbel"/>
                <a:cs typeface="Corbel"/>
                <a:sym typeface="Corbel"/>
              </a:rPr>
              <a:t>for  R/W/M is </a:t>
            </a:r>
            <a:r>
              <a:rPr lang="en-GB" sz="1600" b="0" i="0" u="none" strike="noStrike" cap="none" dirty="0" smtClean="0">
                <a:solidFill>
                  <a:schemeClr val="dk1"/>
                </a:solidFill>
                <a:latin typeface="Corbel"/>
                <a:ea typeface="Corbel"/>
                <a:cs typeface="Corbel"/>
                <a:sym typeface="Corbel"/>
              </a:rPr>
              <a:t>75% </a:t>
            </a:r>
            <a:r>
              <a:rPr lang="en-GB" sz="1600" b="0" i="0" u="none" strike="noStrike" cap="none" dirty="0">
                <a:solidFill>
                  <a:schemeClr val="dk1"/>
                </a:solidFill>
                <a:latin typeface="Corbel"/>
                <a:ea typeface="Corbel"/>
                <a:cs typeface="Corbel"/>
                <a:sym typeface="Corbel"/>
              </a:rPr>
              <a:t>with </a:t>
            </a:r>
            <a:r>
              <a:rPr lang="en-GB" sz="1600" b="0" i="0" u="none" strike="noStrike" cap="none" dirty="0" smtClean="0">
                <a:solidFill>
                  <a:schemeClr val="dk1"/>
                </a:solidFill>
                <a:latin typeface="Corbel"/>
                <a:ea typeface="Corbel"/>
                <a:cs typeface="Corbel"/>
                <a:sym typeface="Corbel"/>
              </a:rPr>
              <a:t>12% </a:t>
            </a:r>
            <a:r>
              <a:rPr lang="en-GB" sz="1600" b="0" i="0" u="none" strike="noStrike" cap="none" dirty="0">
                <a:solidFill>
                  <a:schemeClr val="dk1"/>
                </a:solidFill>
                <a:latin typeface="Corbel"/>
                <a:ea typeface="Corbel"/>
                <a:cs typeface="Corbel"/>
                <a:sym typeface="Corbel"/>
              </a:rPr>
              <a:t>working at greater depth. </a:t>
            </a:r>
            <a:endParaRPr dirty="0"/>
          </a:p>
          <a:p>
            <a:pPr marL="285750" marR="0" lvl="0" indent="-285750" algn="l" rtl="0">
              <a:lnSpc>
                <a:spcPct val="90000"/>
              </a:lnSpc>
              <a:spcBef>
                <a:spcPts val="1400"/>
              </a:spcBef>
              <a:spcAft>
                <a:spcPts val="0"/>
              </a:spcAft>
              <a:buClr>
                <a:srgbClr val="FFFFFF"/>
              </a:buClr>
              <a:buSzPts val="1600"/>
              <a:buFont typeface="Arial"/>
              <a:buChar char="•"/>
            </a:pPr>
            <a:r>
              <a:rPr lang="en-GB" sz="1600" b="0" i="0" u="none" strike="noStrike" cap="none" dirty="0">
                <a:solidFill>
                  <a:schemeClr val="dk1"/>
                </a:solidFill>
                <a:latin typeface="Corbel"/>
                <a:ea typeface="Corbel"/>
                <a:cs typeface="Corbel"/>
                <a:sym typeface="Corbel"/>
              </a:rPr>
              <a:t>ARE - Brighton &amp; Hove – </a:t>
            </a:r>
            <a:r>
              <a:rPr lang="en-GB" sz="1600" dirty="0" smtClean="0">
                <a:solidFill>
                  <a:schemeClr val="dk1"/>
                </a:solidFill>
                <a:latin typeface="Corbel"/>
                <a:ea typeface="Corbel"/>
                <a:cs typeface="Corbel"/>
                <a:sym typeface="Corbel"/>
              </a:rPr>
              <a:t>59</a:t>
            </a:r>
            <a:r>
              <a:rPr lang="en-GB" sz="1600" b="0" i="0" u="none" strike="noStrike" cap="none" dirty="0" smtClean="0">
                <a:solidFill>
                  <a:schemeClr val="dk1"/>
                </a:solidFill>
                <a:latin typeface="Corbel"/>
                <a:ea typeface="Corbel"/>
                <a:cs typeface="Corbel"/>
                <a:sym typeface="Corbel"/>
              </a:rPr>
              <a:t>% </a:t>
            </a:r>
            <a:r>
              <a:rPr lang="en-GB" sz="1600" b="0" i="0" u="none" strike="noStrike" cap="none" dirty="0">
                <a:solidFill>
                  <a:schemeClr val="dk1"/>
                </a:solidFill>
                <a:latin typeface="Corbel"/>
                <a:ea typeface="Corbel"/>
                <a:cs typeface="Corbel"/>
                <a:sym typeface="Corbel"/>
              </a:rPr>
              <a:t>(+</a:t>
            </a:r>
            <a:r>
              <a:rPr lang="en-GB" sz="1600" b="0" i="0" u="none" strike="noStrike" cap="none" dirty="0" smtClean="0">
                <a:solidFill>
                  <a:schemeClr val="dk1"/>
                </a:solidFill>
                <a:latin typeface="Corbel"/>
                <a:ea typeface="Corbel"/>
                <a:cs typeface="Corbel"/>
                <a:sym typeface="Corbel"/>
              </a:rPr>
              <a:t>16%)</a:t>
            </a:r>
            <a:r>
              <a:rPr lang="en-GB" sz="1600" b="0" i="0" u="none" strike="noStrike" cap="none" dirty="0">
                <a:solidFill>
                  <a:schemeClr val="dk1"/>
                </a:solidFill>
                <a:latin typeface="Corbel"/>
                <a:ea typeface="Corbel"/>
                <a:cs typeface="Corbel"/>
                <a:sym typeface="Corbel"/>
              </a:rPr>
              <a:t>	National – 59% (+</a:t>
            </a:r>
            <a:r>
              <a:rPr lang="en-GB" sz="1600" b="0" i="0" u="none" strike="noStrike" cap="none" dirty="0" smtClean="0">
                <a:solidFill>
                  <a:schemeClr val="dk1"/>
                </a:solidFill>
                <a:latin typeface="Corbel"/>
                <a:ea typeface="Corbel"/>
                <a:cs typeface="Corbel"/>
                <a:sym typeface="Corbel"/>
              </a:rPr>
              <a:t>16%)</a:t>
            </a:r>
            <a:endParaRPr sz="1600" b="0" i="0" u="none" strike="noStrike" cap="none" dirty="0">
              <a:solidFill>
                <a:schemeClr val="dk1"/>
              </a:solidFill>
              <a:latin typeface="Corbel"/>
              <a:ea typeface="Corbel"/>
              <a:cs typeface="Corbel"/>
              <a:sym typeface="Corbel"/>
            </a:endParaRPr>
          </a:p>
          <a:p>
            <a:pPr marL="285750" marR="0" lvl="0" indent="-285750" algn="l" rtl="0">
              <a:lnSpc>
                <a:spcPct val="90000"/>
              </a:lnSpc>
              <a:spcBef>
                <a:spcPts val="1400"/>
              </a:spcBef>
              <a:spcAft>
                <a:spcPts val="0"/>
              </a:spcAft>
              <a:buClr>
                <a:srgbClr val="FFFFFF"/>
              </a:buClr>
              <a:buSzPts val="1600"/>
              <a:buFont typeface="Arial"/>
              <a:buChar char="•"/>
            </a:pPr>
            <a:r>
              <a:rPr lang="en-GB" sz="1600" b="0" i="0" u="none" strike="noStrike" cap="none" dirty="0">
                <a:solidFill>
                  <a:schemeClr val="dk1"/>
                </a:solidFill>
                <a:latin typeface="Corbel"/>
                <a:ea typeface="Corbel"/>
                <a:cs typeface="Corbel"/>
                <a:sym typeface="Corbel"/>
              </a:rPr>
              <a:t>GDS - Brighton &amp; Hove – </a:t>
            </a:r>
            <a:r>
              <a:rPr lang="en-GB" sz="1600" b="0" i="0" u="none" strike="noStrike" cap="none" dirty="0" smtClean="0">
                <a:solidFill>
                  <a:schemeClr val="dk1"/>
                </a:solidFill>
                <a:latin typeface="Corbel"/>
                <a:ea typeface="Corbel"/>
                <a:cs typeface="Corbel"/>
                <a:sym typeface="Corbel"/>
              </a:rPr>
              <a:t>6% </a:t>
            </a:r>
            <a:r>
              <a:rPr lang="en-GB" sz="1600" b="0" i="0" u="none" strike="noStrike" cap="none" dirty="0">
                <a:solidFill>
                  <a:schemeClr val="dk1"/>
                </a:solidFill>
                <a:latin typeface="Corbel"/>
                <a:ea typeface="Corbel"/>
                <a:cs typeface="Corbel"/>
                <a:sym typeface="Corbel"/>
              </a:rPr>
              <a:t>(+6%)	National – </a:t>
            </a:r>
            <a:r>
              <a:rPr lang="en-GB" sz="1600" b="0" i="0" u="none" strike="noStrike" cap="none" dirty="0" smtClean="0">
                <a:solidFill>
                  <a:schemeClr val="dk1"/>
                </a:solidFill>
                <a:latin typeface="Corbel"/>
                <a:ea typeface="Corbel"/>
                <a:cs typeface="Corbel"/>
                <a:sym typeface="Corbel"/>
              </a:rPr>
              <a:t>8% </a:t>
            </a:r>
            <a:r>
              <a:rPr lang="en-GB" sz="1600" b="0" i="0" u="none" strike="noStrike" cap="none" dirty="0">
                <a:solidFill>
                  <a:schemeClr val="dk1"/>
                </a:solidFill>
                <a:latin typeface="Corbel"/>
                <a:ea typeface="Corbel"/>
                <a:cs typeface="Corbel"/>
                <a:sym typeface="Corbel"/>
              </a:rPr>
              <a:t>(+4%)</a:t>
            </a:r>
            <a:endParaRPr dirty="0"/>
          </a:p>
          <a:p>
            <a:pPr marL="0" marR="0" lvl="0" indent="0" algn="l" rtl="0">
              <a:lnSpc>
                <a:spcPct val="90000"/>
              </a:lnSpc>
              <a:spcBef>
                <a:spcPts val="1400"/>
              </a:spcBef>
              <a:spcAft>
                <a:spcPts val="0"/>
              </a:spcAft>
              <a:buNone/>
            </a:pPr>
            <a:endParaRPr sz="1600" b="0" i="0" u="none" strike="noStrike" cap="none" dirty="0">
              <a:solidFill>
                <a:schemeClr val="dk1"/>
              </a:solidFill>
              <a:latin typeface="Corbel"/>
              <a:ea typeface="Corbel"/>
              <a:cs typeface="Corbel"/>
              <a:sym typeface="Corbel"/>
            </a:endParaRPr>
          </a:p>
          <a:p>
            <a:pPr marL="0" marR="0" lvl="0" indent="0" algn="l" rtl="0">
              <a:spcBef>
                <a:spcPts val="200"/>
              </a:spcBef>
              <a:spcAft>
                <a:spcPts val="0"/>
              </a:spcAft>
              <a:buNone/>
            </a:pPr>
            <a:endParaRPr sz="1600" b="0" i="0" u="none" strike="noStrike" cap="none" dirty="0">
              <a:solidFill>
                <a:schemeClr val="dk1"/>
              </a:solidFill>
              <a:latin typeface="Corbel"/>
              <a:ea typeface="Corbel"/>
              <a:cs typeface="Corbel"/>
              <a:sym typeface="Corbe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6"/>
          <p:cNvSpPr txBox="1">
            <a:spLocks noGrp="1"/>
          </p:cNvSpPr>
          <p:nvPr>
            <p:ph type="title"/>
          </p:nvPr>
        </p:nvSpPr>
        <p:spPr>
          <a:xfrm>
            <a:off x="179512" y="298356"/>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rgbClr val="0885BD"/>
              </a:buClr>
              <a:buSzPts val="4000"/>
              <a:buFont typeface="Corbel"/>
              <a:buNone/>
            </a:pPr>
            <a:r>
              <a:rPr lang="en-GB">
                <a:solidFill>
                  <a:srgbClr val="0885BD"/>
                </a:solidFill>
              </a:rPr>
              <a:t>NATIONAL CURRICULUM TESTS</a:t>
            </a:r>
            <a:endParaRPr/>
          </a:p>
        </p:txBody>
      </p:sp>
      <p:sp>
        <p:nvSpPr>
          <p:cNvPr id="130" name="Google Shape;130;p6"/>
          <p:cNvSpPr txBox="1">
            <a:spLocks noGrp="1"/>
          </p:cNvSpPr>
          <p:nvPr>
            <p:ph type="body" idx="1"/>
          </p:nvPr>
        </p:nvSpPr>
        <p:spPr>
          <a:xfrm>
            <a:off x="793812" y="1916833"/>
            <a:ext cx="7772400" cy="4206240"/>
          </a:xfrm>
          <a:prstGeom prst="rect">
            <a:avLst/>
          </a:prstGeom>
          <a:noFill/>
          <a:ln>
            <a:noFill/>
          </a:ln>
        </p:spPr>
        <p:txBody>
          <a:bodyPr spcFirstLastPara="1" wrap="square" lIns="91425" tIns="45700" rIns="91425" bIns="45700" anchor="t" anchorCtr="0">
            <a:normAutofit/>
          </a:bodyPr>
          <a:lstStyle/>
          <a:p>
            <a:pPr marL="182880" lvl="0" indent="-182880" algn="l" rtl="0">
              <a:lnSpc>
                <a:spcPct val="90000"/>
              </a:lnSpc>
              <a:spcBef>
                <a:spcPts val="0"/>
              </a:spcBef>
              <a:spcAft>
                <a:spcPts val="0"/>
              </a:spcAft>
              <a:buSzPts val="2200"/>
              <a:buChar char="▪"/>
            </a:pPr>
            <a:r>
              <a:rPr lang="en-GB">
                <a:solidFill>
                  <a:schemeClr val="dk1"/>
                </a:solidFill>
              </a:rPr>
              <a:t>In year 6, all pupils in England take the National Curriculum tests (SATs) in mathematics, reading, grammar, punctuation and spelling.</a:t>
            </a:r>
            <a:endParaRPr/>
          </a:p>
          <a:p>
            <a:pPr marL="0" lvl="0" indent="0" algn="l" rtl="0">
              <a:lnSpc>
                <a:spcPct val="90000"/>
              </a:lnSpc>
              <a:spcBef>
                <a:spcPts val="1400"/>
              </a:spcBef>
              <a:spcAft>
                <a:spcPts val="0"/>
              </a:spcAft>
              <a:buSzPts val="800"/>
              <a:buNone/>
            </a:pPr>
            <a:endParaRPr sz="800">
              <a:solidFill>
                <a:schemeClr val="dk1"/>
              </a:solidFill>
            </a:endParaRPr>
          </a:p>
          <a:p>
            <a:pPr marL="182880" lvl="0" indent="-182880" algn="l" rtl="0">
              <a:lnSpc>
                <a:spcPct val="90000"/>
              </a:lnSpc>
              <a:spcBef>
                <a:spcPts val="1400"/>
              </a:spcBef>
              <a:spcAft>
                <a:spcPts val="0"/>
              </a:spcAft>
              <a:buSzPts val="2200"/>
              <a:buChar char="▪"/>
            </a:pPr>
            <a:r>
              <a:rPr lang="en-GB">
                <a:solidFill>
                  <a:schemeClr val="dk1"/>
                </a:solidFill>
              </a:rPr>
              <a:t>These take place as follows:</a:t>
            </a:r>
            <a:endParaRPr/>
          </a:p>
          <a:p>
            <a:pPr marL="182880" lvl="0" indent="-43179" algn="l" rtl="0">
              <a:lnSpc>
                <a:spcPct val="90000"/>
              </a:lnSpc>
              <a:spcBef>
                <a:spcPts val="1400"/>
              </a:spcBef>
              <a:spcAft>
                <a:spcPts val="0"/>
              </a:spcAft>
              <a:buSzPts val="2200"/>
              <a:buNone/>
            </a:pPr>
            <a:endParaRPr/>
          </a:p>
        </p:txBody>
      </p:sp>
      <p:graphicFrame>
        <p:nvGraphicFramePr>
          <p:cNvPr id="131" name="Google Shape;131;p6"/>
          <p:cNvGraphicFramePr/>
          <p:nvPr/>
        </p:nvGraphicFramePr>
        <p:xfrm>
          <a:off x="971600" y="3715339"/>
          <a:ext cx="7416800" cy="2407765"/>
        </p:xfrm>
        <a:graphic>
          <a:graphicData uri="http://schemas.openxmlformats.org/drawingml/2006/table">
            <a:tbl>
              <a:tblPr bandRow="1">
                <a:noFill/>
                <a:tableStyleId>{D6F839E5-10A2-48D8-BA66-3AD0D388025A}</a:tableStyleId>
              </a:tblPr>
              <a:tblGrid>
                <a:gridCol w="3708400">
                  <a:extLst>
                    <a:ext uri="{9D8B030D-6E8A-4147-A177-3AD203B41FA5}">
                      <a16:colId xmlns:a16="http://schemas.microsoft.com/office/drawing/2014/main" val="20000"/>
                    </a:ext>
                  </a:extLst>
                </a:gridCol>
                <a:gridCol w="3708400">
                  <a:extLst>
                    <a:ext uri="{9D8B030D-6E8A-4147-A177-3AD203B41FA5}">
                      <a16:colId xmlns:a16="http://schemas.microsoft.com/office/drawing/2014/main" val="20001"/>
                    </a:ext>
                  </a:extLst>
                </a:gridCol>
              </a:tblGrid>
              <a:tr h="589225">
                <a:tc>
                  <a:txBody>
                    <a:bodyPr/>
                    <a:lstStyle/>
                    <a:p>
                      <a:pPr marL="0" marR="0" lvl="0" indent="0" algn="l" rtl="0">
                        <a:spcBef>
                          <a:spcPts val="0"/>
                        </a:spcBef>
                        <a:spcAft>
                          <a:spcPts val="0"/>
                        </a:spcAft>
                        <a:buNone/>
                      </a:pPr>
                      <a:r>
                        <a:rPr lang="en-GB" sz="1800" u="none" strike="noStrike" cap="none"/>
                        <a:t>Monday </a:t>
                      </a:r>
                      <a:r>
                        <a:rPr lang="en-GB" sz="1800"/>
                        <a:t>13</a:t>
                      </a:r>
                      <a:r>
                        <a:rPr lang="en-GB" sz="1800" u="none" strike="noStrike" cap="none"/>
                        <a:t>th May </a:t>
                      </a:r>
                      <a:endParaRPr sz="1800"/>
                    </a:p>
                  </a:txBody>
                  <a:tcPr marL="91450" marR="91450" marT="45725" marB="45725">
                    <a:lnR w="12700" cap="flat" cmpd="sng">
                      <a:solidFill>
                        <a:srgbClr val="FFFFFF"/>
                      </a:solidFill>
                      <a:prstDash val="solid"/>
                      <a:round/>
                      <a:headEnd type="none" w="sm" len="sm"/>
                      <a:tailEnd type="none" w="sm" len="sm"/>
                    </a:lnR>
                  </a:tcPr>
                </a:tc>
                <a:tc>
                  <a:txBody>
                    <a:bodyPr/>
                    <a:lstStyle/>
                    <a:p>
                      <a:pPr marL="0" lvl="0" indent="0" algn="l" rtl="0">
                        <a:spcBef>
                          <a:spcPts val="0"/>
                        </a:spcBef>
                        <a:spcAft>
                          <a:spcPts val="0"/>
                        </a:spcAft>
                        <a:buClr>
                          <a:srgbClr val="FFFFFF"/>
                        </a:buClr>
                        <a:buSzPts val="1800"/>
                        <a:buFont typeface="Corbel"/>
                        <a:buNone/>
                      </a:pPr>
                      <a:r>
                        <a:rPr lang="en-GB" sz="1800"/>
                        <a:t>Grammar, Punctuation and Spelling</a:t>
                      </a:r>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tcPr>
                </a:tc>
                <a:extLst>
                  <a:ext uri="{0D108BD9-81ED-4DB2-BD59-A6C34878D82A}">
                    <a16:rowId xmlns:a16="http://schemas.microsoft.com/office/drawing/2014/main" val="10000"/>
                  </a:ext>
                </a:extLst>
              </a:tr>
              <a:tr h="589225">
                <a:tc>
                  <a:txBody>
                    <a:bodyPr/>
                    <a:lstStyle/>
                    <a:p>
                      <a:pPr marL="0" marR="0" lvl="0" indent="0" algn="l" rtl="0">
                        <a:spcBef>
                          <a:spcPts val="0"/>
                        </a:spcBef>
                        <a:spcAft>
                          <a:spcPts val="0"/>
                        </a:spcAft>
                        <a:buNone/>
                      </a:pPr>
                      <a:r>
                        <a:rPr lang="en-GB" sz="1800"/>
                        <a:t>Tuesday 14th May</a:t>
                      </a:r>
                      <a:endParaRPr/>
                    </a:p>
                  </a:txBody>
                  <a:tcPr marL="91450" marR="91450" marT="45725" marB="45725">
                    <a:lnR w="12700" cap="flat" cmpd="sng">
                      <a:solidFill>
                        <a:srgbClr val="FFFFFF"/>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FFFFFF"/>
                        </a:buClr>
                        <a:buSzPts val="1800"/>
                        <a:buFont typeface="Corbel"/>
                        <a:buNone/>
                      </a:pPr>
                      <a:r>
                        <a:rPr lang="en-GB" sz="1800"/>
                        <a:t> Reading</a:t>
                      </a:r>
                      <a:endParaRPr sz="1800"/>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tcPr>
                </a:tc>
                <a:extLst>
                  <a:ext uri="{0D108BD9-81ED-4DB2-BD59-A6C34878D82A}">
                    <a16:rowId xmlns:a16="http://schemas.microsoft.com/office/drawing/2014/main" val="10001"/>
                  </a:ext>
                </a:extLst>
              </a:tr>
              <a:tr h="589225">
                <a:tc>
                  <a:txBody>
                    <a:bodyPr/>
                    <a:lstStyle/>
                    <a:p>
                      <a:pPr marL="0" marR="0" lvl="0" indent="0" algn="l" rtl="0">
                        <a:spcBef>
                          <a:spcPts val="0"/>
                        </a:spcBef>
                        <a:spcAft>
                          <a:spcPts val="0"/>
                        </a:spcAft>
                        <a:buNone/>
                      </a:pPr>
                      <a:r>
                        <a:rPr lang="en-GB" sz="1800"/>
                        <a:t>Wednesday 15th May</a:t>
                      </a:r>
                      <a:endParaRPr/>
                    </a:p>
                  </a:txBody>
                  <a:tcPr marL="91450" marR="91450" marT="45725" marB="45725">
                    <a:lnR w="12700" cap="flat" cmpd="sng">
                      <a:solidFill>
                        <a:srgbClr val="FFFFFF"/>
                      </a:solidFill>
                      <a:prstDash val="solid"/>
                      <a:round/>
                      <a:headEnd type="none" w="sm" len="sm"/>
                      <a:tailEnd type="none" w="sm" len="sm"/>
                    </a:lnR>
                  </a:tcPr>
                </a:tc>
                <a:tc>
                  <a:txBody>
                    <a:bodyPr/>
                    <a:lstStyle/>
                    <a:p>
                      <a:pPr marL="0" lvl="0" indent="0" algn="l" rtl="0">
                        <a:spcBef>
                          <a:spcPts val="0"/>
                        </a:spcBef>
                        <a:spcAft>
                          <a:spcPts val="0"/>
                        </a:spcAft>
                        <a:buNone/>
                      </a:pPr>
                      <a:r>
                        <a:rPr lang="en-GB" sz="1800"/>
                        <a:t>Arithmetic Paper 1</a:t>
                      </a:r>
                      <a:endParaRPr/>
                    </a:p>
                    <a:p>
                      <a:pPr marL="0" lvl="0" indent="0" algn="l" rtl="0">
                        <a:spcBef>
                          <a:spcPts val="0"/>
                        </a:spcBef>
                        <a:spcAft>
                          <a:spcPts val="0"/>
                        </a:spcAft>
                        <a:buNone/>
                      </a:pPr>
                      <a:r>
                        <a:rPr lang="en-GB" sz="1800"/>
                        <a:t>Mathematical Reasoning Paper 2</a:t>
                      </a:r>
                      <a:endParaRPr sz="1800"/>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tcPr>
                </a:tc>
                <a:extLst>
                  <a:ext uri="{0D108BD9-81ED-4DB2-BD59-A6C34878D82A}">
                    <a16:rowId xmlns:a16="http://schemas.microsoft.com/office/drawing/2014/main" val="10002"/>
                  </a:ext>
                </a:extLst>
              </a:tr>
              <a:tr h="589225">
                <a:tc>
                  <a:txBody>
                    <a:bodyPr/>
                    <a:lstStyle/>
                    <a:p>
                      <a:pPr marL="0" marR="0" lvl="0" indent="0" algn="l" rtl="0">
                        <a:spcBef>
                          <a:spcPts val="0"/>
                        </a:spcBef>
                        <a:spcAft>
                          <a:spcPts val="0"/>
                        </a:spcAft>
                        <a:buNone/>
                      </a:pPr>
                      <a:r>
                        <a:rPr lang="en-GB" sz="1800"/>
                        <a:t>Thursday 16th May</a:t>
                      </a:r>
                      <a:endParaRPr/>
                    </a:p>
                  </a:txBody>
                  <a:tcPr marL="91450" marR="91450" marT="45725" marB="45725">
                    <a:lnR w="12700" cap="flat" cmpd="sng">
                      <a:solidFill>
                        <a:srgbClr val="FFFFFF"/>
                      </a:solidFill>
                      <a:prstDash val="solid"/>
                      <a:round/>
                      <a:headEnd type="none" w="sm" len="sm"/>
                      <a:tailEnd type="none" w="sm" len="sm"/>
                    </a:lnR>
                  </a:tcPr>
                </a:tc>
                <a:tc>
                  <a:txBody>
                    <a:bodyPr/>
                    <a:lstStyle/>
                    <a:p>
                      <a:pPr marL="0" lvl="0" indent="0" algn="l" rtl="0">
                        <a:spcBef>
                          <a:spcPts val="0"/>
                        </a:spcBef>
                        <a:spcAft>
                          <a:spcPts val="0"/>
                        </a:spcAft>
                        <a:buNone/>
                      </a:pPr>
                      <a:r>
                        <a:rPr lang="en-GB" sz="1800"/>
                        <a:t>Mathematical Reasoning 3</a:t>
                      </a:r>
                      <a:endParaRPr sz="1800"/>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132" name="Google Shape;132;p6"/>
          <p:cNvPicPr preferRelativeResize="0"/>
          <p:nvPr/>
        </p:nvPicPr>
        <p:blipFill rotWithShape="1">
          <a:blip r:embed="rId3">
            <a:alphaModFix/>
          </a:blip>
          <a:srcRect/>
          <a:stretch/>
        </p:blipFill>
        <p:spPr>
          <a:xfrm>
            <a:off x="7524328" y="188639"/>
            <a:ext cx="1619671" cy="161967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7"/>
          <p:cNvSpPr txBox="1">
            <a:spLocks noGrp="1"/>
          </p:cNvSpPr>
          <p:nvPr>
            <p:ph type="title"/>
          </p:nvPr>
        </p:nvSpPr>
        <p:spPr>
          <a:xfrm>
            <a:off x="179512" y="299216"/>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rgbClr val="0885BD"/>
              </a:buClr>
              <a:buSzPts val="4000"/>
              <a:buFont typeface="Corbel"/>
              <a:buNone/>
            </a:pPr>
            <a:r>
              <a:rPr lang="en-GB">
                <a:solidFill>
                  <a:srgbClr val="0885BD"/>
                </a:solidFill>
              </a:rPr>
              <a:t>NATIONAL CURRICULUM TESTS</a:t>
            </a:r>
            <a:endParaRPr/>
          </a:p>
        </p:txBody>
      </p:sp>
      <p:sp>
        <p:nvSpPr>
          <p:cNvPr id="139" name="Google Shape;139;p7"/>
          <p:cNvSpPr txBox="1">
            <a:spLocks noGrp="1"/>
          </p:cNvSpPr>
          <p:nvPr>
            <p:ph type="body" idx="1"/>
          </p:nvPr>
        </p:nvSpPr>
        <p:spPr>
          <a:xfrm>
            <a:off x="683568" y="2348880"/>
            <a:ext cx="7772400" cy="4206240"/>
          </a:xfrm>
          <a:prstGeom prst="rect">
            <a:avLst/>
          </a:prstGeom>
          <a:noFill/>
          <a:ln>
            <a:noFill/>
          </a:ln>
        </p:spPr>
        <p:txBody>
          <a:bodyPr spcFirstLastPara="1" wrap="square" lIns="91425" tIns="45700" rIns="91425" bIns="45700" anchor="t" anchorCtr="0">
            <a:normAutofit/>
          </a:bodyPr>
          <a:lstStyle/>
          <a:p>
            <a:pPr marL="182880" lvl="0" indent="-182880" algn="l" rtl="0">
              <a:lnSpc>
                <a:spcPct val="90000"/>
              </a:lnSpc>
              <a:spcBef>
                <a:spcPts val="0"/>
              </a:spcBef>
              <a:spcAft>
                <a:spcPts val="0"/>
              </a:spcAft>
              <a:buSzPts val="2400"/>
              <a:buChar char="▪"/>
            </a:pPr>
            <a:r>
              <a:rPr lang="en-GB" sz="2400">
                <a:solidFill>
                  <a:schemeClr val="dk1"/>
                </a:solidFill>
              </a:rPr>
              <a:t>These will be the first formal national exams the children will take. They are marked externally and will be used to inform league tables this academic year which is a return to pre-pandemic expectations.</a:t>
            </a:r>
            <a:endParaRPr/>
          </a:p>
          <a:p>
            <a:pPr marL="182880" lvl="0" indent="-43179" algn="l" rtl="0">
              <a:lnSpc>
                <a:spcPct val="90000"/>
              </a:lnSpc>
              <a:spcBef>
                <a:spcPts val="1400"/>
              </a:spcBef>
              <a:spcAft>
                <a:spcPts val="0"/>
              </a:spcAft>
              <a:buSzPts val="2200"/>
              <a:buNone/>
            </a:pPr>
            <a:endParaRPr>
              <a:solidFill>
                <a:schemeClr val="dk1"/>
              </a:solidFill>
            </a:endParaRPr>
          </a:p>
          <a:p>
            <a:pPr marL="182880" lvl="0" indent="-182880" algn="l" rtl="0">
              <a:lnSpc>
                <a:spcPct val="90000"/>
              </a:lnSpc>
              <a:spcBef>
                <a:spcPts val="1400"/>
              </a:spcBef>
              <a:spcAft>
                <a:spcPts val="0"/>
              </a:spcAft>
              <a:buSzPts val="2400"/>
              <a:buChar char="▪"/>
            </a:pPr>
            <a:r>
              <a:rPr lang="en-GB" sz="2400">
                <a:solidFill>
                  <a:schemeClr val="dk1"/>
                </a:solidFill>
              </a:rPr>
              <a:t>The results are shared with secondary school. They will indicate if your child is secondary ready. Therefore, Year 7 teachers will be able to view their incoming pupils’ scaled scores so that they can prepare for their new intake. This will include groupings, sets and classes. </a:t>
            </a:r>
            <a:endParaRPr/>
          </a:p>
          <a:p>
            <a:pPr marL="411480" lvl="1" indent="-55880" algn="l" rtl="0">
              <a:lnSpc>
                <a:spcPct val="90000"/>
              </a:lnSpc>
              <a:spcBef>
                <a:spcPts val="400"/>
              </a:spcBef>
              <a:spcAft>
                <a:spcPts val="0"/>
              </a:spcAft>
              <a:buSzPts val="2000"/>
              <a:buNone/>
            </a:pPr>
            <a:endParaRPr/>
          </a:p>
          <a:p>
            <a:pPr marL="182880" lvl="0" indent="-43179" algn="l" rtl="0">
              <a:lnSpc>
                <a:spcPct val="90000"/>
              </a:lnSpc>
              <a:spcBef>
                <a:spcPts val="1600"/>
              </a:spcBef>
              <a:spcAft>
                <a:spcPts val="0"/>
              </a:spcAft>
              <a:buSzPts val="2200"/>
              <a:buNone/>
            </a:pPr>
            <a:endParaRPr/>
          </a:p>
          <a:p>
            <a:pPr marL="228600" lvl="1" indent="0" algn="l" rtl="0">
              <a:lnSpc>
                <a:spcPct val="90000"/>
              </a:lnSpc>
              <a:spcBef>
                <a:spcPts val="400"/>
              </a:spcBef>
              <a:spcAft>
                <a:spcPts val="0"/>
              </a:spcAft>
              <a:buSzPts val="2000"/>
              <a:buNone/>
            </a:pPr>
            <a:endParaRPr/>
          </a:p>
        </p:txBody>
      </p:sp>
      <p:pic>
        <p:nvPicPr>
          <p:cNvPr id="140" name="Google Shape;140;p7"/>
          <p:cNvPicPr preferRelativeResize="0"/>
          <p:nvPr/>
        </p:nvPicPr>
        <p:blipFill rotWithShape="1">
          <a:blip r:embed="rId3">
            <a:alphaModFix/>
          </a:blip>
          <a:srcRect/>
          <a:stretch/>
        </p:blipFill>
        <p:spPr>
          <a:xfrm>
            <a:off x="7524328" y="188304"/>
            <a:ext cx="1619672" cy="161967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8"/>
          <p:cNvSpPr txBox="1">
            <a:spLocks noGrp="1"/>
          </p:cNvSpPr>
          <p:nvPr>
            <p:ph type="title"/>
          </p:nvPr>
        </p:nvSpPr>
        <p:spPr>
          <a:xfrm>
            <a:off x="467544" y="284176"/>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rgbClr val="0885BD"/>
              </a:buClr>
              <a:buSzPts val="4000"/>
              <a:buFont typeface="Corbel"/>
              <a:buNone/>
            </a:pPr>
            <a:r>
              <a:rPr lang="en-GB">
                <a:solidFill>
                  <a:srgbClr val="0885BD"/>
                </a:solidFill>
              </a:rPr>
              <a:t>TEST WEEK ORGANISATION</a:t>
            </a:r>
            <a:endParaRPr>
              <a:solidFill>
                <a:srgbClr val="0885BD"/>
              </a:solidFill>
            </a:endParaRPr>
          </a:p>
        </p:txBody>
      </p:sp>
      <p:sp>
        <p:nvSpPr>
          <p:cNvPr id="146" name="Google Shape;146;p8"/>
          <p:cNvSpPr txBox="1">
            <a:spLocks noGrp="1"/>
          </p:cNvSpPr>
          <p:nvPr>
            <p:ph type="body" idx="1"/>
          </p:nvPr>
        </p:nvSpPr>
        <p:spPr>
          <a:xfrm>
            <a:off x="685019" y="2011680"/>
            <a:ext cx="7772400" cy="4206240"/>
          </a:xfrm>
          <a:prstGeom prst="rect">
            <a:avLst/>
          </a:prstGeom>
          <a:noFill/>
          <a:ln>
            <a:noFill/>
          </a:ln>
        </p:spPr>
        <p:txBody>
          <a:bodyPr spcFirstLastPara="1" wrap="square" lIns="91425" tIns="45700" rIns="91425" bIns="45700" anchor="t" anchorCtr="0">
            <a:normAutofit fontScale="85000" lnSpcReduction="20000"/>
          </a:bodyPr>
          <a:lstStyle/>
          <a:p>
            <a:pPr marL="182880" lvl="0" indent="-182880" algn="l" rtl="0">
              <a:lnSpc>
                <a:spcPct val="90000"/>
              </a:lnSpc>
              <a:spcBef>
                <a:spcPts val="0"/>
              </a:spcBef>
              <a:spcAft>
                <a:spcPts val="0"/>
              </a:spcAft>
              <a:buSzPct val="100000"/>
              <a:buChar char="▪"/>
            </a:pPr>
            <a:r>
              <a:rPr lang="en-GB" sz="2800">
                <a:solidFill>
                  <a:schemeClr val="dk1"/>
                </a:solidFill>
              </a:rPr>
              <a:t>Children have to sit the tests under certain conditions – no talking, no moving around the room, hands up to ask a question and test front covers to be completed as explained. </a:t>
            </a:r>
            <a:endParaRPr sz="2800">
              <a:solidFill>
                <a:schemeClr val="dk1"/>
              </a:solidFill>
            </a:endParaRPr>
          </a:p>
          <a:p>
            <a:pPr marL="182880" lvl="0" indent="-182880" algn="l" rtl="0">
              <a:lnSpc>
                <a:spcPct val="90000"/>
              </a:lnSpc>
              <a:spcBef>
                <a:spcPts val="1400"/>
              </a:spcBef>
              <a:spcAft>
                <a:spcPts val="0"/>
              </a:spcAft>
              <a:buSzPct val="100000"/>
              <a:buChar char="▪"/>
            </a:pPr>
            <a:r>
              <a:rPr lang="en-GB" sz="2800">
                <a:solidFill>
                  <a:schemeClr val="dk1"/>
                </a:solidFill>
              </a:rPr>
              <a:t>We aim to keep the tests as close to ‘normal’ classroom conditions as possible and the children will be used to this from previous practice tests.</a:t>
            </a:r>
            <a:endParaRPr sz="2800">
              <a:solidFill>
                <a:schemeClr val="dk1"/>
              </a:solidFill>
            </a:endParaRPr>
          </a:p>
          <a:p>
            <a:pPr marL="182880" lvl="0" indent="-182880" algn="l" rtl="0">
              <a:lnSpc>
                <a:spcPct val="90000"/>
              </a:lnSpc>
              <a:spcBef>
                <a:spcPts val="1400"/>
              </a:spcBef>
              <a:spcAft>
                <a:spcPts val="0"/>
              </a:spcAft>
              <a:buSzPct val="100000"/>
              <a:buChar char="▪"/>
            </a:pPr>
            <a:r>
              <a:rPr lang="en-GB" sz="2800">
                <a:solidFill>
                  <a:schemeClr val="dk1"/>
                </a:solidFill>
              </a:rPr>
              <a:t>Some children will require extra support for example:</a:t>
            </a:r>
            <a:endParaRPr/>
          </a:p>
          <a:p>
            <a:pPr marL="411480" lvl="1" indent="-182880" algn="l" rtl="0">
              <a:lnSpc>
                <a:spcPct val="90000"/>
              </a:lnSpc>
              <a:spcBef>
                <a:spcPts val="400"/>
              </a:spcBef>
              <a:spcAft>
                <a:spcPts val="0"/>
              </a:spcAft>
              <a:buSzPct val="100000"/>
              <a:buFont typeface="Courier New"/>
              <a:buChar char="o"/>
            </a:pPr>
            <a:r>
              <a:rPr lang="en-GB" sz="2800">
                <a:solidFill>
                  <a:schemeClr val="dk1"/>
                </a:solidFill>
              </a:rPr>
              <a:t>Extra time</a:t>
            </a:r>
            <a:endParaRPr/>
          </a:p>
          <a:p>
            <a:pPr marL="411480" lvl="1" indent="-182880" algn="l" rtl="0">
              <a:lnSpc>
                <a:spcPct val="90000"/>
              </a:lnSpc>
              <a:spcBef>
                <a:spcPts val="600"/>
              </a:spcBef>
              <a:spcAft>
                <a:spcPts val="0"/>
              </a:spcAft>
              <a:buSzPct val="100000"/>
              <a:buFont typeface="Courier New"/>
              <a:buChar char="o"/>
            </a:pPr>
            <a:r>
              <a:rPr lang="en-GB" sz="2800">
                <a:solidFill>
                  <a:schemeClr val="dk1"/>
                </a:solidFill>
              </a:rPr>
              <a:t>A prompter or reader on certain papers</a:t>
            </a:r>
            <a:endParaRPr/>
          </a:p>
          <a:p>
            <a:pPr marL="411480" lvl="1" indent="-182880" algn="l" rtl="0">
              <a:lnSpc>
                <a:spcPct val="90000"/>
              </a:lnSpc>
              <a:spcBef>
                <a:spcPts val="600"/>
              </a:spcBef>
              <a:spcAft>
                <a:spcPts val="0"/>
              </a:spcAft>
              <a:buSzPct val="100000"/>
              <a:buFont typeface="Courier New"/>
              <a:buChar char="o"/>
            </a:pPr>
            <a:r>
              <a:rPr lang="en-GB" sz="2800">
                <a:solidFill>
                  <a:schemeClr val="dk1"/>
                </a:solidFill>
              </a:rPr>
              <a:t>A scribe</a:t>
            </a:r>
            <a:endParaRPr/>
          </a:p>
          <a:p>
            <a:pPr marL="411480" lvl="1" indent="-182880" algn="l" rtl="0">
              <a:lnSpc>
                <a:spcPct val="90000"/>
              </a:lnSpc>
              <a:spcBef>
                <a:spcPts val="600"/>
              </a:spcBef>
              <a:spcAft>
                <a:spcPts val="0"/>
              </a:spcAft>
              <a:buSzPct val="100000"/>
              <a:buFont typeface="Courier New"/>
              <a:buChar char="o"/>
            </a:pPr>
            <a:r>
              <a:rPr lang="en-GB" sz="2800">
                <a:solidFill>
                  <a:schemeClr val="dk1"/>
                </a:solidFill>
              </a:rPr>
              <a:t>Modified papers</a:t>
            </a:r>
            <a:endParaRPr/>
          </a:p>
          <a:p>
            <a:pPr marL="411480" lvl="1" indent="-31750" algn="l" rtl="0">
              <a:lnSpc>
                <a:spcPct val="90000"/>
              </a:lnSpc>
              <a:spcBef>
                <a:spcPts val="600"/>
              </a:spcBef>
              <a:spcAft>
                <a:spcPts val="0"/>
              </a:spcAft>
              <a:buSzPct val="100000"/>
              <a:buFont typeface="Courier New"/>
              <a:buNone/>
            </a:pPr>
            <a:endParaRPr sz="2800">
              <a:solidFill>
                <a:schemeClr val="dk1"/>
              </a:solidFill>
            </a:endParaRPr>
          </a:p>
          <a:p>
            <a:pPr marL="182880" lvl="0" indent="-64134" algn="l" rtl="0">
              <a:lnSpc>
                <a:spcPct val="90000"/>
              </a:lnSpc>
              <a:spcBef>
                <a:spcPts val="1600"/>
              </a:spcBef>
              <a:spcAft>
                <a:spcPts val="0"/>
              </a:spcAft>
              <a:buSzPct val="100000"/>
              <a:buNone/>
            </a:pPr>
            <a:endParaRPr/>
          </a:p>
        </p:txBody>
      </p:sp>
      <p:pic>
        <p:nvPicPr>
          <p:cNvPr id="147" name="Google Shape;147;p8"/>
          <p:cNvPicPr preferRelativeResize="0"/>
          <p:nvPr/>
        </p:nvPicPr>
        <p:blipFill rotWithShape="1">
          <a:blip r:embed="rId3">
            <a:alphaModFix/>
          </a:blip>
          <a:srcRect/>
          <a:stretch/>
        </p:blipFill>
        <p:spPr>
          <a:xfrm>
            <a:off x="7522920" y="171856"/>
            <a:ext cx="1621080" cy="162108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9"/>
          <p:cNvSpPr txBox="1">
            <a:spLocks noGrp="1"/>
          </p:cNvSpPr>
          <p:nvPr>
            <p:ph type="title"/>
          </p:nvPr>
        </p:nvSpPr>
        <p:spPr>
          <a:xfrm>
            <a:off x="467544" y="284176"/>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rgbClr val="0885BD"/>
              </a:buClr>
              <a:buSzPts val="4000"/>
              <a:buFont typeface="Corbel"/>
              <a:buNone/>
            </a:pPr>
            <a:r>
              <a:rPr lang="en-GB">
                <a:solidFill>
                  <a:srgbClr val="0885BD"/>
                </a:solidFill>
              </a:rPr>
              <a:t>THE RESULTS</a:t>
            </a:r>
            <a:endParaRPr>
              <a:solidFill>
                <a:srgbClr val="0885BD"/>
              </a:solidFill>
            </a:endParaRPr>
          </a:p>
        </p:txBody>
      </p:sp>
      <p:sp>
        <p:nvSpPr>
          <p:cNvPr id="153" name="Google Shape;153;p9"/>
          <p:cNvSpPr txBox="1">
            <a:spLocks noGrp="1"/>
          </p:cNvSpPr>
          <p:nvPr>
            <p:ph type="body" idx="1"/>
          </p:nvPr>
        </p:nvSpPr>
        <p:spPr>
          <a:xfrm>
            <a:off x="683568" y="1905256"/>
            <a:ext cx="7772400" cy="4206240"/>
          </a:xfrm>
          <a:prstGeom prst="rect">
            <a:avLst/>
          </a:prstGeom>
          <a:noFill/>
          <a:ln>
            <a:noFill/>
          </a:ln>
        </p:spPr>
        <p:txBody>
          <a:bodyPr spcFirstLastPara="1" wrap="square" lIns="91425" tIns="45700" rIns="91425" bIns="45700" anchor="t" anchorCtr="0">
            <a:noAutofit/>
          </a:bodyPr>
          <a:lstStyle/>
          <a:p>
            <a:pPr marL="182880" lvl="0" indent="-182880" algn="l" rtl="0">
              <a:lnSpc>
                <a:spcPct val="90000"/>
              </a:lnSpc>
              <a:spcBef>
                <a:spcPts val="0"/>
              </a:spcBef>
              <a:spcAft>
                <a:spcPts val="0"/>
              </a:spcAft>
              <a:buSzPts val="2400"/>
              <a:buChar char="▪"/>
            </a:pPr>
            <a:r>
              <a:rPr lang="en-GB" sz="2400" dirty="0">
                <a:solidFill>
                  <a:schemeClr val="dk1"/>
                </a:solidFill>
              </a:rPr>
              <a:t>We will share your child’s results at the end of the year in their reports. In their reports, you will be given the following information:</a:t>
            </a:r>
            <a:endParaRPr dirty="0"/>
          </a:p>
          <a:p>
            <a:pPr marL="182880" lvl="0" indent="-182880">
              <a:spcBef>
                <a:spcPts val="1400"/>
              </a:spcBef>
              <a:buSzPts val="2400"/>
            </a:pPr>
            <a:r>
              <a:rPr lang="en-GB" sz="2400" dirty="0" smtClean="0">
                <a:solidFill>
                  <a:schemeClr val="dk1"/>
                </a:solidFill>
              </a:rPr>
              <a:t>A </a:t>
            </a:r>
            <a:r>
              <a:rPr lang="en-GB" sz="2400" dirty="0">
                <a:solidFill>
                  <a:schemeClr val="dk1"/>
                </a:solidFill>
              </a:rPr>
              <a:t>raw score </a:t>
            </a:r>
            <a:r>
              <a:rPr lang="en-GB" sz="2400" dirty="0" smtClean="0">
                <a:solidFill>
                  <a:schemeClr val="dk1"/>
                </a:solidFill>
              </a:rPr>
              <a:t>– In each of the three areas assessed, your child will receive a raw score e.g</a:t>
            </a:r>
            <a:r>
              <a:rPr lang="en-GB" sz="2400" dirty="0">
                <a:solidFill>
                  <a:schemeClr val="dk1"/>
                </a:solidFill>
              </a:rPr>
              <a:t>. </a:t>
            </a:r>
            <a:r>
              <a:rPr lang="en-GB" sz="2400" dirty="0" smtClean="0">
                <a:solidFill>
                  <a:schemeClr val="dk1"/>
                </a:solidFill>
              </a:rPr>
              <a:t>out </a:t>
            </a:r>
            <a:r>
              <a:rPr lang="en-GB" sz="2400" dirty="0">
                <a:solidFill>
                  <a:schemeClr val="dk1"/>
                </a:solidFill>
              </a:rPr>
              <a:t>of 110 for </a:t>
            </a:r>
            <a:r>
              <a:rPr lang="en-GB" sz="2400" dirty="0" smtClean="0">
                <a:solidFill>
                  <a:schemeClr val="dk1"/>
                </a:solidFill>
              </a:rPr>
              <a:t>Maths</a:t>
            </a:r>
            <a:endParaRPr lang="en-GB" sz="2400" dirty="0">
              <a:solidFill>
                <a:schemeClr val="dk1"/>
              </a:solidFill>
            </a:endParaRPr>
          </a:p>
          <a:p>
            <a:pPr marL="0" lvl="0" indent="0" algn="l" rtl="0">
              <a:lnSpc>
                <a:spcPct val="90000"/>
              </a:lnSpc>
              <a:spcBef>
                <a:spcPts val="1400"/>
              </a:spcBef>
              <a:spcAft>
                <a:spcPts val="0"/>
              </a:spcAft>
              <a:buSzPts val="2400"/>
              <a:buNone/>
            </a:pPr>
            <a:endParaRPr lang="en-GB" sz="2400" dirty="0" smtClean="0">
              <a:solidFill>
                <a:schemeClr val="dk1"/>
              </a:solidFill>
            </a:endParaRPr>
          </a:p>
          <a:p>
            <a:pPr marL="182880" lvl="0" indent="-182880" algn="l" rtl="0">
              <a:lnSpc>
                <a:spcPct val="90000"/>
              </a:lnSpc>
              <a:spcBef>
                <a:spcPts val="1400"/>
              </a:spcBef>
              <a:spcAft>
                <a:spcPts val="0"/>
              </a:spcAft>
              <a:buSzPts val="2400"/>
              <a:buChar char="▪"/>
            </a:pPr>
            <a:r>
              <a:rPr lang="en-GB" sz="2400" dirty="0" smtClean="0">
                <a:solidFill>
                  <a:schemeClr val="dk1"/>
                </a:solidFill>
              </a:rPr>
              <a:t>A </a:t>
            </a:r>
            <a:r>
              <a:rPr lang="en-GB" sz="2400" dirty="0">
                <a:solidFill>
                  <a:schemeClr val="dk1"/>
                </a:solidFill>
              </a:rPr>
              <a:t>scaled score confirmation of whether or not they attained the national standard. This ranges from 80 through to 120 and shows how your child’s result compares to the national average</a:t>
            </a:r>
            <a:r>
              <a:rPr lang="en-GB" sz="2400" dirty="0" smtClean="0">
                <a:solidFill>
                  <a:schemeClr val="dk1"/>
                </a:solidFill>
              </a:rPr>
              <a:t>. A scales score of 100 in SATs will mean that they have met the national expectation.  </a:t>
            </a:r>
            <a:endParaRPr dirty="0"/>
          </a:p>
        </p:txBody>
      </p:sp>
      <p:pic>
        <p:nvPicPr>
          <p:cNvPr id="154" name="Google Shape;154;p9"/>
          <p:cNvPicPr preferRelativeResize="0"/>
          <p:nvPr/>
        </p:nvPicPr>
        <p:blipFill rotWithShape="1">
          <a:blip r:embed="rId3">
            <a:alphaModFix/>
          </a:blip>
          <a:srcRect/>
          <a:stretch/>
        </p:blipFill>
        <p:spPr>
          <a:xfrm>
            <a:off x="7522920" y="171856"/>
            <a:ext cx="1621080" cy="162108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0"/>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rgbClr val="0885BD"/>
              </a:buClr>
              <a:buSzPts val="4000"/>
              <a:buFont typeface="Corbel"/>
              <a:buNone/>
            </a:pPr>
            <a:r>
              <a:rPr lang="en-GB">
                <a:solidFill>
                  <a:srgbClr val="0885BD"/>
                </a:solidFill>
              </a:rPr>
              <a:t>THE PAPERS</a:t>
            </a:r>
            <a:endParaRPr/>
          </a:p>
        </p:txBody>
      </p:sp>
      <p:sp>
        <p:nvSpPr>
          <p:cNvPr id="160" name="Google Shape;160;p10"/>
          <p:cNvSpPr txBox="1">
            <a:spLocks noGrp="1"/>
          </p:cNvSpPr>
          <p:nvPr>
            <p:ph type="body" idx="1"/>
          </p:nvPr>
        </p:nvSpPr>
        <p:spPr>
          <a:xfrm>
            <a:off x="323528" y="1916832"/>
            <a:ext cx="8208912" cy="4585672"/>
          </a:xfrm>
          <a:prstGeom prst="rect">
            <a:avLst/>
          </a:prstGeom>
          <a:noFill/>
          <a:ln>
            <a:noFill/>
          </a:ln>
        </p:spPr>
        <p:txBody>
          <a:bodyPr spcFirstLastPara="1" wrap="square" lIns="91425" tIns="45700" rIns="91425" bIns="45700" anchor="t" anchorCtr="0">
            <a:noAutofit/>
          </a:bodyPr>
          <a:lstStyle/>
          <a:p>
            <a:pPr marL="182880" lvl="0" indent="-182880" algn="l" rtl="0">
              <a:lnSpc>
                <a:spcPct val="90000"/>
              </a:lnSpc>
              <a:spcBef>
                <a:spcPts val="0"/>
              </a:spcBef>
              <a:spcAft>
                <a:spcPts val="0"/>
              </a:spcAft>
              <a:buSzPts val="2200"/>
              <a:buChar char="▪"/>
            </a:pPr>
            <a:r>
              <a:rPr lang="en-GB">
                <a:solidFill>
                  <a:schemeClr val="dk1"/>
                </a:solidFill>
              </a:rPr>
              <a:t>The KS2 tests consist of: </a:t>
            </a:r>
            <a:endParaRPr/>
          </a:p>
          <a:p>
            <a:pPr marL="640080" lvl="2" indent="-182880" algn="l" rtl="0">
              <a:lnSpc>
                <a:spcPct val="90000"/>
              </a:lnSpc>
              <a:spcBef>
                <a:spcPts val="400"/>
              </a:spcBef>
              <a:spcAft>
                <a:spcPts val="0"/>
              </a:spcAft>
              <a:buSzPts val="2200"/>
              <a:buChar char="▪"/>
            </a:pPr>
            <a:r>
              <a:rPr lang="en-GB" sz="2200">
                <a:solidFill>
                  <a:schemeClr val="dk1"/>
                </a:solidFill>
              </a:rPr>
              <a:t>English reading: reading booklet and associated answer booklet. 3 sections. 50 marks.  </a:t>
            </a:r>
            <a:r>
              <a:rPr lang="en-GB" sz="2200" b="1">
                <a:solidFill>
                  <a:schemeClr val="dk1"/>
                </a:solidFill>
              </a:rPr>
              <a:t>(1 hour)</a:t>
            </a:r>
            <a:endParaRPr sz="2200" b="1">
              <a:solidFill>
                <a:schemeClr val="dk1"/>
              </a:solidFill>
            </a:endParaRPr>
          </a:p>
          <a:p>
            <a:pPr marL="640080" lvl="2" indent="-182880" algn="l" rtl="0">
              <a:lnSpc>
                <a:spcPct val="90000"/>
              </a:lnSpc>
              <a:spcBef>
                <a:spcPts val="600"/>
              </a:spcBef>
              <a:spcAft>
                <a:spcPts val="0"/>
              </a:spcAft>
              <a:buSzPts val="2200"/>
              <a:buChar char="▪"/>
            </a:pPr>
            <a:r>
              <a:rPr lang="en-GB" sz="2200">
                <a:solidFill>
                  <a:schemeClr val="dk1"/>
                </a:solidFill>
              </a:rPr>
              <a:t>English grammar, punctuation and spelling Paper 1: short answer questions. 50 marks </a:t>
            </a:r>
            <a:r>
              <a:rPr lang="en-GB" sz="2200" b="1">
                <a:solidFill>
                  <a:schemeClr val="dk1"/>
                </a:solidFill>
              </a:rPr>
              <a:t>(45 minutes)</a:t>
            </a:r>
            <a:endParaRPr sz="2200">
              <a:solidFill>
                <a:schemeClr val="dk1"/>
              </a:solidFill>
            </a:endParaRPr>
          </a:p>
          <a:p>
            <a:pPr marL="640080" lvl="2" indent="-182880" algn="l" rtl="0">
              <a:lnSpc>
                <a:spcPct val="90000"/>
              </a:lnSpc>
              <a:spcBef>
                <a:spcPts val="600"/>
              </a:spcBef>
              <a:spcAft>
                <a:spcPts val="0"/>
              </a:spcAft>
              <a:buSzPts val="2200"/>
              <a:buChar char="▪"/>
            </a:pPr>
            <a:r>
              <a:rPr lang="en-GB" sz="2200">
                <a:solidFill>
                  <a:schemeClr val="dk1"/>
                </a:solidFill>
              </a:rPr>
              <a:t>English grammar, punctuation and spelling Paper 2: spelling. 20 marks. </a:t>
            </a:r>
            <a:r>
              <a:rPr lang="en-GB" sz="2200" b="1">
                <a:solidFill>
                  <a:schemeClr val="dk1"/>
                </a:solidFill>
              </a:rPr>
              <a:t>(untimed )</a:t>
            </a:r>
            <a:endParaRPr sz="2200">
              <a:solidFill>
                <a:schemeClr val="dk1"/>
              </a:solidFill>
            </a:endParaRPr>
          </a:p>
          <a:p>
            <a:pPr marL="640080" lvl="2" indent="-182880" algn="l" rtl="0">
              <a:lnSpc>
                <a:spcPct val="90000"/>
              </a:lnSpc>
              <a:spcBef>
                <a:spcPts val="600"/>
              </a:spcBef>
              <a:spcAft>
                <a:spcPts val="0"/>
              </a:spcAft>
              <a:buSzPts val="2200"/>
              <a:buChar char="▪"/>
            </a:pPr>
            <a:r>
              <a:rPr lang="en-GB" sz="2200">
                <a:solidFill>
                  <a:schemeClr val="dk1"/>
                </a:solidFill>
              </a:rPr>
              <a:t>Mathematics Paper 1: arithmetic – 40 marks </a:t>
            </a:r>
            <a:r>
              <a:rPr lang="en-GB" sz="2200" b="1">
                <a:solidFill>
                  <a:schemeClr val="dk1"/>
                </a:solidFill>
              </a:rPr>
              <a:t>(30 minutes)</a:t>
            </a:r>
            <a:endParaRPr sz="2200">
              <a:solidFill>
                <a:schemeClr val="dk1"/>
              </a:solidFill>
            </a:endParaRPr>
          </a:p>
          <a:p>
            <a:pPr marL="640080" lvl="2" indent="-182880" algn="l" rtl="0">
              <a:lnSpc>
                <a:spcPct val="90000"/>
              </a:lnSpc>
              <a:spcBef>
                <a:spcPts val="600"/>
              </a:spcBef>
              <a:spcAft>
                <a:spcPts val="0"/>
              </a:spcAft>
              <a:buSzPts val="2200"/>
              <a:buChar char="▪"/>
            </a:pPr>
            <a:r>
              <a:rPr lang="en-GB" sz="2200">
                <a:solidFill>
                  <a:schemeClr val="dk1"/>
                </a:solidFill>
              </a:rPr>
              <a:t>Mathematics Paper 2: reasoning – 35 marks </a:t>
            </a:r>
            <a:r>
              <a:rPr lang="en-GB" sz="2200" b="1">
                <a:solidFill>
                  <a:schemeClr val="dk1"/>
                </a:solidFill>
              </a:rPr>
              <a:t>(40 minutes)</a:t>
            </a:r>
            <a:endParaRPr sz="2200">
              <a:solidFill>
                <a:schemeClr val="dk1"/>
              </a:solidFill>
            </a:endParaRPr>
          </a:p>
          <a:p>
            <a:pPr marL="640080" lvl="2" indent="-182880" algn="l" rtl="0">
              <a:lnSpc>
                <a:spcPct val="90000"/>
              </a:lnSpc>
              <a:spcBef>
                <a:spcPts val="600"/>
              </a:spcBef>
              <a:spcAft>
                <a:spcPts val="0"/>
              </a:spcAft>
              <a:buSzPts val="2200"/>
              <a:buChar char="▪"/>
            </a:pPr>
            <a:r>
              <a:rPr lang="en-GB" sz="2200">
                <a:solidFill>
                  <a:schemeClr val="dk1"/>
                </a:solidFill>
              </a:rPr>
              <a:t>Mathematics Paper 3: reasoning – 35 marks </a:t>
            </a:r>
            <a:r>
              <a:rPr lang="en-GB" sz="2200" b="1">
                <a:solidFill>
                  <a:schemeClr val="dk1"/>
                </a:solidFill>
              </a:rPr>
              <a:t>(40 minutes)</a:t>
            </a:r>
            <a:r>
              <a:rPr lang="en-GB" sz="2200">
                <a:solidFill>
                  <a:schemeClr val="dk1"/>
                </a:solidFill>
              </a:rPr>
              <a:t> </a:t>
            </a:r>
            <a:endParaRPr/>
          </a:p>
          <a:p>
            <a:pPr marL="182880" lvl="0" indent="-176530" algn="l" rtl="0">
              <a:lnSpc>
                <a:spcPct val="90000"/>
              </a:lnSpc>
              <a:spcBef>
                <a:spcPts val="1600"/>
              </a:spcBef>
              <a:spcAft>
                <a:spcPts val="0"/>
              </a:spcAft>
              <a:buSzPts val="100"/>
              <a:buNone/>
            </a:pPr>
            <a:endParaRPr sz="100">
              <a:solidFill>
                <a:schemeClr val="dk1"/>
              </a:solidFill>
            </a:endParaRPr>
          </a:p>
          <a:p>
            <a:pPr marL="182880" lvl="0" indent="-182880" algn="l" rtl="0">
              <a:lnSpc>
                <a:spcPct val="90000"/>
              </a:lnSpc>
              <a:spcBef>
                <a:spcPts val="1400"/>
              </a:spcBef>
              <a:spcAft>
                <a:spcPts val="0"/>
              </a:spcAft>
              <a:buSzPts val="2200"/>
              <a:buChar char="▪"/>
            </a:pPr>
            <a:r>
              <a:rPr lang="en-GB">
                <a:solidFill>
                  <a:schemeClr val="dk1"/>
                </a:solidFill>
              </a:rPr>
              <a:t>The tests will include a small number of questions designed to assess the most able pupils so separate tests, such as the previous level 6 tests, are no longer required. </a:t>
            </a:r>
            <a:endParaRPr/>
          </a:p>
        </p:txBody>
      </p:sp>
      <p:pic>
        <p:nvPicPr>
          <p:cNvPr id="161" name="Google Shape;161;p10"/>
          <p:cNvPicPr preferRelativeResize="0"/>
          <p:nvPr/>
        </p:nvPicPr>
        <p:blipFill rotWithShape="1">
          <a:blip r:embed="rId3">
            <a:alphaModFix/>
          </a:blip>
          <a:srcRect/>
          <a:stretch/>
        </p:blipFill>
        <p:spPr>
          <a:xfrm>
            <a:off x="7524328" y="188640"/>
            <a:ext cx="1619672" cy="161967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pic>
        <p:nvPicPr>
          <p:cNvPr id="167" name="Google Shape;167;p11"/>
          <p:cNvPicPr preferRelativeResize="0"/>
          <p:nvPr/>
        </p:nvPicPr>
        <p:blipFill rotWithShape="1">
          <a:blip r:embed="rId3">
            <a:alphaModFix/>
          </a:blip>
          <a:srcRect/>
          <a:stretch/>
        </p:blipFill>
        <p:spPr>
          <a:xfrm>
            <a:off x="0" y="1"/>
            <a:ext cx="5781675" cy="6858000"/>
          </a:xfrm>
          <a:prstGeom prst="rect">
            <a:avLst/>
          </a:prstGeom>
          <a:noFill/>
          <a:ln>
            <a:noFill/>
          </a:ln>
        </p:spPr>
      </p:pic>
      <p:sp>
        <p:nvSpPr>
          <p:cNvPr id="168" name="Google Shape;168;p11"/>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chemeClr val="dk2"/>
              </a:buClr>
              <a:buSzPts val="4000"/>
              <a:buFont typeface="Corbel"/>
              <a:buNone/>
            </a:pPr>
            <a:endParaRPr/>
          </a:p>
        </p:txBody>
      </p:sp>
      <p:pic>
        <p:nvPicPr>
          <p:cNvPr id="169" name="Google Shape;169;p11"/>
          <p:cNvPicPr preferRelativeResize="0">
            <a:picLocks noGrp="1"/>
          </p:cNvPicPr>
          <p:nvPr>
            <p:ph type="body" idx="1"/>
          </p:nvPr>
        </p:nvPicPr>
        <p:blipFill rotWithShape="1">
          <a:blip r:embed="rId4">
            <a:alphaModFix/>
          </a:blip>
          <a:srcRect/>
          <a:stretch/>
        </p:blipFill>
        <p:spPr>
          <a:xfrm>
            <a:off x="0" y="116632"/>
            <a:ext cx="5652120" cy="6741368"/>
          </a:xfrm>
          <a:prstGeom prst="rect">
            <a:avLst/>
          </a:prstGeom>
          <a:noFill/>
          <a:ln>
            <a:noFill/>
          </a:ln>
        </p:spPr>
      </p:pic>
      <p:pic>
        <p:nvPicPr>
          <p:cNvPr id="170" name="Google Shape;170;p11"/>
          <p:cNvPicPr preferRelativeResize="0"/>
          <p:nvPr/>
        </p:nvPicPr>
        <p:blipFill rotWithShape="1">
          <a:blip r:embed="rId3">
            <a:alphaModFix/>
          </a:blip>
          <a:srcRect/>
          <a:stretch/>
        </p:blipFill>
        <p:spPr>
          <a:xfrm>
            <a:off x="5508104" y="0"/>
            <a:ext cx="3686223" cy="68580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p12"/>
          <p:cNvPicPr preferRelativeResize="0">
            <a:picLocks noGrp="1"/>
          </p:cNvPicPr>
          <p:nvPr>
            <p:ph type="body" idx="4294967295"/>
          </p:nvPr>
        </p:nvPicPr>
        <p:blipFill rotWithShape="1">
          <a:blip r:embed="rId3">
            <a:alphaModFix/>
          </a:blip>
          <a:srcRect/>
          <a:stretch/>
        </p:blipFill>
        <p:spPr>
          <a:xfrm>
            <a:off x="251520" y="212364"/>
            <a:ext cx="4818501" cy="6240972"/>
          </a:xfrm>
          <a:prstGeom prst="rect">
            <a:avLst/>
          </a:prstGeom>
          <a:noFill/>
          <a:ln>
            <a:noFill/>
          </a:ln>
        </p:spPr>
      </p:pic>
      <p:pic>
        <p:nvPicPr>
          <p:cNvPr id="177" name="Google Shape;177;p12"/>
          <p:cNvPicPr preferRelativeResize="0"/>
          <p:nvPr/>
        </p:nvPicPr>
        <p:blipFill rotWithShape="1">
          <a:blip r:embed="rId4">
            <a:alphaModFix/>
          </a:blip>
          <a:srcRect/>
          <a:stretch/>
        </p:blipFill>
        <p:spPr>
          <a:xfrm>
            <a:off x="3491880" y="4149080"/>
            <a:ext cx="5535151" cy="1296144"/>
          </a:xfrm>
          <a:prstGeom prst="rect">
            <a:avLst/>
          </a:prstGeom>
          <a:noFill/>
          <a:ln>
            <a:noFill/>
          </a:ln>
        </p:spPr>
      </p:pic>
      <p:pic>
        <p:nvPicPr>
          <p:cNvPr id="178" name="Google Shape;178;p12"/>
          <p:cNvPicPr preferRelativeResize="0"/>
          <p:nvPr/>
        </p:nvPicPr>
        <p:blipFill rotWithShape="1">
          <a:blip r:embed="rId5">
            <a:alphaModFix/>
          </a:blip>
          <a:srcRect/>
          <a:stretch/>
        </p:blipFill>
        <p:spPr>
          <a:xfrm>
            <a:off x="7407359" y="116632"/>
            <a:ext cx="1619672" cy="161967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13"/>
          <p:cNvSpPr txBox="1">
            <a:spLocks noGrp="1"/>
          </p:cNvSpPr>
          <p:nvPr>
            <p:ph type="title"/>
          </p:nvPr>
        </p:nvSpPr>
        <p:spPr>
          <a:xfrm>
            <a:off x="179512" y="333270"/>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rgbClr val="0885BD"/>
              </a:buClr>
              <a:buSzPts val="4000"/>
              <a:buFont typeface="Corbel"/>
              <a:buNone/>
            </a:pPr>
            <a:r>
              <a:rPr lang="en-GB">
                <a:solidFill>
                  <a:srgbClr val="0885BD"/>
                </a:solidFill>
              </a:rPr>
              <a:t>READING SKILLS AND STAMINA</a:t>
            </a:r>
            <a:endParaRPr>
              <a:solidFill>
                <a:srgbClr val="0885BD"/>
              </a:solidFill>
            </a:endParaRPr>
          </a:p>
        </p:txBody>
      </p:sp>
      <p:sp>
        <p:nvSpPr>
          <p:cNvPr id="184" name="Google Shape;184;p13"/>
          <p:cNvSpPr txBox="1">
            <a:spLocks noGrp="1"/>
          </p:cNvSpPr>
          <p:nvPr>
            <p:ph type="body" idx="1"/>
          </p:nvPr>
        </p:nvSpPr>
        <p:spPr>
          <a:xfrm>
            <a:off x="179512" y="1916832"/>
            <a:ext cx="8856984" cy="468052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2200"/>
              <a:buNone/>
            </a:pPr>
            <a:r>
              <a:rPr lang="en-GB" b="1">
                <a:solidFill>
                  <a:schemeClr val="dk1"/>
                </a:solidFill>
              </a:rPr>
              <a:t>This tests pupils ability to:</a:t>
            </a:r>
            <a:endParaRPr/>
          </a:p>
          <a:p>
            <a:pPr marL="411480" lvl="1" indent="-182880" algn="l" rtl="0">
              <a:lnSpc>
                <a:spcPct val="90000"/>
              </a:lnSpc>
              <a:spcBef>
                <a:spcPts val="400"/>
              </a:spcBef>
              <a:spcAft>
                <a:spcPts val="0"/>
              </a:spcAft>
              <a:buSzPts val="2000"/>
              <a:buChar char="▪"/>
            </a:pPr>
            <a:r>
              <a:rPr lang="en-GB">
                <a:solidFill>
                  <a:schemeClr val="dk1"/>
                </a:solidFill>
              </a:rPr>
              <a:t>Give / </a:t>
            </a:r>
            <a:r>
              <a:rPr lang="en-GB" u="sng">
                <a:solidFill>
                  <a:schemeClr val="dk1"/>
                </a:solidFill>
              </a:rPr>
              <a:t>explain </a:t>
            </a:r>
            <a:r>
              <a:rPr lang="en-GB">
                <a:solidFill>
                  <a:schemeClr val="dk1"/>
                </a:solidFill>
              </a:rPr>
              <a:t>the meaning of words in context.</a:t>
            </a:r>
            <a:endParaRPr/>
          </a:p>
          <a:p>
            <a:pPr marL="411480" lvl="1" indent="-182880" algn="l" rtl="0">
              <a:lnSpc>
                <a:spcPct val="90000"/>
              </a:lnSpc>
              <a:spcBef>
                <a:spcPts val="600"/>
              </a:spcBef>
              <a:spcAft>
                <a:spcPts val="0"/>
              </a:spcAft>
              <a:buSzPts val="2000"/>
              <a:buChar char="▪"/>
            </a:pPr>
            <a:r>
              <a:rPr lang="en-GB" u="sng">
                <a:solidFill>
                  <a:schemeClr val="dk1"/>
                </a:solidFill>
              </a:rPr>
              <a:t>Retrieve and record </a:t>
            </a:r>
            <a:r>
              <a:rPr lang="en-GB">
                <a:solidFill>
                  <a:schemeClr val="dk1"/>
                </a:solidFill>
              </a:rPr>
              <a:t>information / identify key details from fiction and non-fiction.</a:t>
            </a:r>
            <a:endParaRPr/>
          </a:p>
          <a:p>
            <a:pPr marL="228600" lvl="1" indent="0" algn="ctr" rtl="0">
              <a:lnSpc>
                <a:spcPct val="90000"/>
              </a:lnSpc>
              <a:spcBef>
                <a:spcPts val="600"/>
              </a:spcBef>
              <a:spcAft>
                <a:spcPts val="0"/>
              </a:spcAft>
              <a:buSzPts val="2000"/>
              <a:buNone/>
            </a:pPr>
            <a:r>
              <a:rPr lang="en-GB" u="sng">
                <a:solidFill>
                  <a:schemeClr val="dk1"/>
                </a:solidFill>
              </a:rPr>
              <a:t>‘Copy and find…’</a:t>
            </a:r>
            <a:endParaRPr u="sng">
              <a:solidFill>
                <a:schemeClr val="dk1"/>
              </a:solidFill>
            </a:endParaRPr>
          </a:p>
          <a:p>
            <a:pPr marL="411480" lvl="1" indent="-182880" algn="l" rtl="0">
              <a:lnSpc>
                <a:spcPct val="90000"/>
              </a:lnSpc>
              <a:spcBef>
                <a:spcPts val="600"/>
              </a:spcBef>
              <a:spcAft>
                <a:spcPts val="0"/>
              </a:spcAft>
              <a:buSzPts val="2000"/>
              <a:buChar char="▪"/>
            </a:pPr>
            <a:r>
              <a:rPr lang="en-GB" u="sng">
                <a:solidFill>
                  <a:schemeClr val="dk1"/>
                </a:solidFill>
              </a:rPr>
              <a:t>Summarise</a:t>
            </a:r>
            <a:r>
              <a:rPr lang="en-GB">
                <a:solidFill>
                  <a:schemeClr val="dk1"/>
                </a:solidFill>
              </a:rPr>
              <a:t> main ideas from more than one paragraph.</a:t>
            </a:r>
            <a:endParaRPr/>
          </a:p>
          <a:p>
            <a:pPr marL="411480" lvl="1" indent="-182880" algn="l" rtl="0">
              <a:lnSpc>
                <a:spcPct val="90000"/>
              </a:lnSpc>
              <a:spcBef>
                <a:spcPts val="600"/>
              </a:spcBef>
              <a:spcAft>
                <a:spcPts val="0"/>
              </a:spcAft>
              <a:buSzPts val="2000"/>
              <a:buChar char="▪"/>
            </a:pPr>
            <a:r>
              <a:rPr lang="en-GB">
                <a:solidFill>
                  <a:schemeClr val="dk1"/>
                </a:solidFill>
              </a:rPr>
              <a:t>Make </a:t>
            </a:r>
            <a:r>
              <a:rPr lang="en-GB" u="sng">
                <a:solidFill>
                  <a:schemeClr val="dk1"/>
                </a:solidFill>
              </a:rPr>
              <a:t>inferences</a:t>
            </a:r>
            <a:r>
              <a:rPr lang="en-GB">
                <a:solidFill>
                  <a:schemeClr val="dk1"/>
                </a:solidFill>
              </a:rPr>
              <a:t> from the text / explain and justify inferences with evidence from the text.</a:t>
            </a:r>
            <a:endParaRPr/>
          </a:p>
          <a:p>
            <a:pPr marL="411480" lvl="1" indent="-182880" algn="l" rtl="0">
              <a:lnSpc>
                <a:spcPct val="90000"/>
              </a:lnSpc>
              <a:spcBef>
                <a:spcPts val="600"/>
              </a:spcBef>
              <a:spcAft>
                <a:spcPts val="0"/>
              </a:spcAft>
              <a:buSzPts val="2000"/>
              <a:buChar char="▪"/>
            </a:pPr>
            <a:r>
              <a:rPr lang="en-GB" u="sng">
                <a:solidFill>
                  <a:schemeClr val="dk1"/>
                </a:solidFill>
              </a:rPr>
              <a:t>Predict </a:t>
            </a:r>
            <a:r>
              <a:rPr lang="en-GB">
                <a:solidFill>
                  <a:schemeClr val="dk1"/>
                </a:solidFill>
              </a:rPr>
              <a:t>what might happen from details stated and implied.</a:t>
            </a:r>
            <a:endParaRPr/>
          </a:p>
          <a:p>
            <a:pPr marL="411480" lvl="1" indent="-182880" algn="l" rtl="0">
              <a:lnSpc>
                <a:spcPct val="90000"/>
              </a:lnSpc>
              <a:spcBef>
                <a:spcPts val="600"/>
              </a:spcBef>
              <a:spcAft>
                <a:spcPts val="0"/>
              </a:spcAft>
              <a:buSzPts val="2000"/>
              <a:buChar char="▪"/>
            </a:pPr>
            <a:r>
              <a:rPr lang="en-GB" u="sng">
                <a:solidFill>
                  <a:schemeClr val="dk1"/>
                </a:solidFill>
              </a:rPr>
              <a:t>Identify</a:t>
            </a:r>
            <a:r>
              <a:rPr lang="en-GB">
                <a:solidFill>
                  <a:schemeClr val="dk1"/>
                </a:solidFill>
              </a:rPr>
              <a:t> / explain how information / narrative content is related and contributes to meaning as a whole.</a:t>
            </a:r>
            <a:endParaRPr/>
          </a:p>
          <a:p>
            <a:pPr marL="411480" lvl="1" indent="-182880" algn="l" rtl="0">
              <a:lnSpc>
                <a:spcPct val="90000"/>
              </a:lnSpc>
              <a:spcBef>
                <a:spcPts val="600"/>
              </a:spcBef>
              <a:spcAft>
                <a:spcPts val="0"/>
              </a:spcAft>
              <a:buSzPts val="2000"/>
              <a:buChar char="▪"/>
            </a:pPr>
            <a:r>
              <a:rPr lang="en-GB">
                <a:solidFill>
                  <a:schemeClr val="dk1"/>
                </a:solidFill>
              </a:rPr>
              <a:t>Identify /explain how meaning is enhanced through choice of words and phrases.</a:t>
            </a:r>
            <a:endParaRPr/>
          </a:p>
          <a:p>
            <a:pPr marL="411480" lvl="1" indent="-182880" algn="l" rtl="0">
              <a:lnSpc>
                <a:spcPct val="90000"/>
              </a:lnSpc>
              <a:spcBef>
                <a:spcPts val="600"/>
              </a:spcBef>
              <a:spcAft>
                <a:spcPts val="0"/>
              </a:spcAft>
              <a:buSzPts val="2000"/>
              <a:buChar char="▪"/>
            </a:pPr>
            <a:r>
              <a:rPr lang="en-GB">
                <a:solidFill>
                  <a:schemeClr val="dk1"/>
                </a:solidFill>
              </a:rPr>
              <a:t>Make </a:t>
            </a:r>
            <a:r>
              <a:rPr lang="en-GB" u="sng">
                <a:solidFill>
                  <a:schemeClr val="dk1"/>
                </a:solidFill>
              </a:rPr>
              <a:t>comparisons</a:t>
            </a:r>
            <a:r>
              <a:rPr lang="en-GB">
                <a:solidFill>
                  <a:schemeClr val="dk1"/>
                </a:solidFill>
              </a:rPr>
              <a:t> within the text.</a:t>
            </a:r>
            <a:endParaRPr/>
          </a:p>
        </p:txBody>
      </p:sp>
      <p:pic>
        <p:nvPicPr>
          <p:cNvPr id="185" name="Google Shape;185;p13"/>
          <p:cNvPicPr preferRelativeResize="0"/>
          <p:nvPr/>
        </p:nvPicPr>
        <p:blipFill rotWithShape="1">
          <a:blip r:embed="rId3">
            <a:alphaModFix/>
          </a:blip>
          <a:srcRect/>
          <a:stretch/>
        </p:blipFill>
        <p:spPr>
          <a:xfrm>
            <a:off x="7524328" y="188640"/>
            <a:ext cx="1619672" cy="161967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14"/>
          <p:cNvSpPr txBox="1">
            <a:spLocks noGrp="1"/>
          </p:cNvSpPr>
          <p:nvPr>
            <p:ph type="title"/>
          </p:nvPr>
        </p:nvSpPr>
        <p:spPr>
          <a:xfrm>
            <a:off x="323528" y="287217"/>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rgbClr val="0885BD"/>
              </a:buClr>
              <a:buSzPts val="4000"/>
              <a:buFont typeface="Corbel"/>
              <a:buNone/>
            </a:pPr>
            <a:r>
              <a:rPr lang="en-GB">
                <a:solidFill>
                  <a:srgbClr val="0885BD"/>
                </a:solidFill>
              </a:rPr>
              <a:t>GRAMMAR AND PUNCTUATION</a:t>
            </a:r>
            <a:endParaRPr/>
          </a:p>
        </p:txBody>
      </p:sp>
      <p:sp>
        <p:nvSpPr>
          <p:cNvPr id="191" name="Google Shape;191;p14"/>
          <p:cNvSpPr txBox="1">
            <a:spLocks noGrp="1"/>
          </p:cNvSpPr>
          <p:nvPr>
            <p:ph type="body" idx="1"/>
          </p:nvPr>
        </p:nvSpPr>
        <p:spPr>
          <a:xfrm>
            <a:off x="685019" y="2011680"/>
            <a:ext cx="7772400" cy="420624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2200"/>
              <a:buNone/>
            </a:pPr>
            <a:r>
              <a:rPr lang="en-GB" b="1">
                <a:solidFill>
                  <a:schemeClr val="dk1"/>
                </a:solidFill>
              </a:rPr>
              <a:t>This tests the following areas:</a:t>
            </a:r>
            <a:endParaRPr/>
          </a:p>
          <a:p>
            <a:pPr marL="411480" lvl="1" indent="-182880" algn="l" rtl="0">
              <a:lnSpc>
                <a:spcPct val="90000"/>
              </a:lnSpc>
              <a:spcBef>
                <a:spcPts val="400"/>
              </a:spcBef>
              <a:spcAft>
                <a:spcPts val="0"/>
              </a:spcAft>
              <a:buSzPts val="2000"/>
              <a:buChar char="▪"/>
            </a:pPr>
            <a:r>
              <a:rPr lang="en-GB">
                <a:solidFill>
                  <a:schemeClr val="dk1"/>
                </a:solidFill>
              </a:rPr>
              <a:t>Understanding of grammatical terms and word classes.</a:t>
            </a:r>
            <a:endParaRPr/>
          </a:p>
          <a:p>
            <a:pPr marL="411480" lvl="1" indent="-182880" algn="l" rtl="0">
              <a:lnSpc>
                <a:spcPct val="90000"/>
              </a:lnSpc>
              <a:spcBef>
                <a:spcPts val="600"/>
              </a:spcBef>
              <a:spcAft>
                <a:spcPts val="0"/>
              </a:spcAft>
              <a:buSzPts val="2000"/>
              <a:buChar char="▪"/>
            </a:pPr>
            <a:r>
              <a:rPr lang="en-GB">
                <a:solidFill>
                  <a:schemeClr val="dk1"/>
                </a:solidFill>
              </a:rPr>
              <a:t>Functions of sentences</a:t>
            </a:r>
            <a:endParaRPr/>
          </a:p>
          <a:p>
            <a:pPr marL="411480" lvl="1" indent="-182880" algn="l" rtl="0">
              <a:lnSpc>
                <a:spcPct val="90000"/>
              </a:lnSpc>
              <a:spcBef>
                <a:spcPts val="600"/>
              </a:spcBef>
              <a:spcAft>
                <a:spcPts val="0"/>
              </a:spcAft>
              <a:buSzPts val="2000"/>
              <a:buChar char="▪"/>
            </a:pPr>
            <a:r>
              <a:rPr lang="en-GB">
                <a:solidFill>
                  <a:schemeClr val="dk1"/>
                </a:solidFill>
              </a:rPr>
              <a:t>How words, phrases and clause can be combined</a:t>
            </a:r>
            <a:endParaRPr/>
          </a:p>
          <a:p>
            <a:pPr marL="411480" lvl="1" indent="-182880" algn="l" rtl="0">
              <a:lnSpc>
                <a:spcPct val="90000"/>
              </a:lnSpc>
              <a:spcBef>
                <a:spcPts val="600"/>
              </a:spcBef>
              <a:spcAft>
                <a:spcPts val="0"/>
              </a:spcAft>
              <a:buSzPts val="2000"/>
              <a:buChar char="▪"/>
            </a:pPr>
            <a:r>
              <a:rPr lang="en-GB">
                <a:solidFill>
                  <a:schemeClr val="dk1"/>
                </a:solidFill>
              </a:rPr>
              <a:t>Verb forms, tenses and consistency</a:t>
            </a:r>
            <a:endParaRPr/>
          </a:p>
          <a:p>
            <a:pPr marL="411480" lvl="1" indent="-182880" algn="l" rtl="0">
              <a:lnSpc>
                <a:spcPct val="90000"/>
              </a:lnSpc>
              <a:spcBef>
                <a:spcPts val="600"/>
              </a:spcBef>
              <a:spcAft>
                <a:spcPts val="0"/>
              </a:spcAft>
              <a:buSzPts val="2000"/>
              <a:buChar char="▪"/>
            </a:pPr>
            <a:r>
              <a:rPr lang="en-GB">
                <a:solidFill>
                  <a:schemeClr val="dk1"/>
                </a:solidFill>
              </a:rPr>
              <a:t>Punctuation</a:t>
            </a:r>
            <a:endParaRPr/>
          </a:p>
          <a:p>
            <a:pPr marL="411480" lvl="1" indent="-182880" algn="l" rtl="0">
              <a:lnSpc>
                <a:spcPct val="90000"/>
              </a:lnSpc>
              <a:spcBef>
                <a:spcPts val="600"/>
              </a:spcBef>
              <a:spcAft>
                <a:spcPts val="0"/>
              </a:spcAft>
              <a:buSzPts val="2000"/>
              <a:buChar char="▪"/>
            </a:pPr>
            <a:r>
              <a:rPr lang="en-GB">
                <a:solidFill>
                  <a:schemeClr val="dk1"/>
                </a:solidFill>
              </a:rPr>
              <a:t>Vocabulary</a:t>
            </a:r>
            <a:endParaRPr/>
          </a:p>
          <a:p>
            <a:pPr marL="411480" lvl="1" indent="-182880" algn="l" rtl="0">
              <a:lnSpc>
                <a:spcPct val="90000"/>
              </a:lnSpc>
              <a:spcBef>
                <a:spcPts val="600"/>
              </a:spcBef>
              <a:spcAft>
                <a:spcPts val="0"/>
              </a:spcAft>
              <a:buSzPts val="2000"/>
              <a:buChar char="▪"/>
            </a:pPr>
            <a:r>
              <a:rPr lang="en-GB">
                <a:solidFill>
                  <a:schemeClr val="dk1"/>
                </a:solidFill>
              </a:rPr>
              <a:t>Understanding of standard English and formality.</a:t>
            </a:r>
            <a:endParaRPr/>
          </a:p>
          <a:p>
            <a:pPr marL="182880" lvl="0" indent="-182880" algn="l" rtl="0">
              <a:lnSpc>
                <a:spcPct val="90000"/>
              </a:lnSpc>
              <a:spcBef>
                <a:spcPts val="1600"/>
              </a:spcBef>
              <a:spcAft>
                <a:spcPts val="0"/>
              </a:spcAft>
              <a:buSzPts val="2200"/>
              <a:buChar char="▪"/>
            </a:pPr>
            <a:r>
              <a:rPr lang="en-GB">
                <a:solidFill>
                  <a:schemeClr val="dk1"/>
                </a:solidFill>
              </a:rPr>
              <a:t>Children must know and understand a wide range of technical words.</a:t>
            </a:r>
            <a:endParaRPr/>
          </a:p>
          <a:p>
            <a:pPr marL="182880" lvl="0" indent="-182880" algn="l" rtl="0">
              <a:lnSpc>
                <a:spcPct val="90000"/>
              </a:lnSpc>
              <a:spcBef>
                <a:spcPts val="1400"/>
              </a:spcBef>
              <a:spcAft>
                <a:spcPts val="0"/>
              </a:spcAft>
              <a:buSzPts val="2200"/>
              <a:buChar char="▪"/>
            </a:pPr>
            <a:r>
              <a:rPr lang="en-GB">
                <a:solidFill>
                  <a:schemeClr val="dk1"/>
                </a:solidFill>
              </a:rPr>
              <a:t>They also must be precise with their answers.</a:t>
            </a:r>
            <a:endParaRPr/>
          </a:p>
        </p:txBody>
      </p:sp>
      <p:pic>
        <p:nvPicPr>
          <p:cNvPr id="192" name="Google Shape;192;p14"/>
          <p:cNvPicPr preferRelativeResize="0"/>
          <p:nvPr/>
        </p:nvPicPr>
        <p:blipFill rotWithShape="1">
          <a:blip r:embed="rId3">
            <a:alphaModFix/>
          </a:blip>
          <a:srcRect/>
          <a:stretch/>
        </p:blipFill>
        <p:spPr>
          <a:xfrm>
            <a:off x="7596336" y="248313"/>
            <a:ext cx="1547664" cy="154766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15"/>
          <p:cNvSpPr txBox="1">
            <a:spLocks noGrp="1"/>
          </p:cNvSpPr>
          <p:nvPr>
            <p:ph type="title"/>
          </p:nvPr>
        </p:nvSpPr>
        <p:spPr>
          <a:xfrm>
            <a:off x="323528" y="287217"/>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rgbClr val="0885BD"/>
              </a:buClr>
              <a:buSzPts val="4000"/>
              <a:buFont typeface="Corbel"/>
              <a:buNone/>
            </a:pPr>
            <a:r>
              <a:rPr lang="en-GB">
                <a:solidFill>
                  <a:srgbClr val="0885BD"/>
                </a:solidFill>
              </a:rPr>
              <a:t>GRAMMAR AND PUNCTUATION</a:t>
            </a:r>
            <a:endParaRPr/>
          </a:p>
        </p:txBody>
      </p:sp>
      <p:pic>
        <p:nvPicPr>
          <p:cNvPr id="198" name="Google Shape;198;p15"/>
          <p:cNvPicPr preferRelativeResize="0"/>
          <p:nvPr/>
        </p:nvPicPr>
        <p:blipFill rotWithShape="1">
          <a:blip r:embed="rId3">
            <a:alphaModFix/>
          </a:blip>
          <a:srcRect/>
          <a:stretch/>
        </p:blipFill>
        <p:spPr>
          <a:xfrm>
            <a:off x="7596336" y="248313"/>
            <a:ext cx="1547664" cy="1547664"/>
          </a:xfrm>
          <a:prstGeom prst="rect">
            <a:avLst/>
          </a:prstGeom>
          <a:noFill/>
          <a:ln>
            <a:noFill/>
          </a:ln>
        </p:spPr>
      </p:pic>
      <p:pic>
        <p:nvPicPr>
          <p:cNvPr id="199" name="Google Shape;199;p15"/>
          <p:cNvPicPr preferRelativeResize="0"/>
          <p:nvPr/>
        </p:nvPicPr>
        <p:blipFill rotWithShape="1">
          <a:blip r:embed="rId4">
            <a:alphaModFix/>
          </a:blip>
          <a:srcRect/>
          <a:stretch/>
        </p:blipFill>
        <p:spPr>
          <a:xfrm>
            <a:off x="202785" y="1971675"/>
            <a:ext cx="8905875" cy="48863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16"/>
          <p:cNvPicPr preferRelativeResize="0">
            <a:picLocks noGrp="1"/>
          </p:cNvPicPr>
          <p:nvPr>
            <p:ph type="body" idx="4294967295"/>
          </p:nvPr>
        </p:nvPicPr>
        <p:blipFill rotWithShape="1">
          <a:blip r:embed="rId3">
            <a:alphaModFix/>
          </a:blip>
          <a:srcRect/>
          <a:stretch/>
        </p:blipFill>
        <p:spPr>
          <a:xfrm>
            <a:off x="107504" y="1124744"/>
            <a:ext cx="8955936" cy="453650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17"/>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rgbClr val="0885BD"/>
              </a:buClr>
              <a:buSzPts val="4000"/>
              <a:buFont typeface="Corbel"/>
              <a:buNone/>
            </a:pPr>
            <a:r>
              <a:rPr lang="en-GB">
                <a:solidFill>
                  <a:srgbClr val="0885BD"/>
                </a:solidFill>
              </a:rPr>
              <a:t>SPELLING</a:t>
            </a:r>
            <a:endParaRPr/>
          </a:p>
        </p:txBody>
      </p:sp>
      <p:sp>
        <p:nvSpPr>
          <p:cNvPr id="210" name="Google Shape;210;p17"/>
          <p:cNvSpPr txBox="1">
            <a:spLocks noGrp="1"/>
          </p:cNvSpPr>
          <p:nvPr>
            <p:ph type="body" idx="1"/>
          </p:nvPr>
        </p:nvSpPr>
        <p:spPr>
          <a:xfrm>
            <a:off x="685019" y="2011680"/>
            <a:ext cx="7772400" cy="4206240"/>
          </a:xfrm>
          <a:prstGeom prst="rect">
            <a:avLst/>
          </a:prstGeom>
          <a:noFill/>
          <a:ln>
            <a:noFill/>
          </a:ln>
        </p:spPr>
        <p:txBody>
          <a:bodyPr spcFirstLastPara="1" wrap="square" lIns="91425" tIns="45700" rIns="91425" bIns="45700" anchor="t" anchorCtr="0">
            <a:normAutofit/>
          </a:bodyPr>
          <a:lstStyle/>
          <a:p>
            <a:pPr marL="182880" lvl="0" indent="-182880" algn="l" rtl="0">
              <a:lnSpc>
                <a:spcPct val="90000"/>
              </a:lnSpc>
              <a:spcBef>
                <a:spcPts val="0"/>
              </a:spcBef>
              <a:spcAft>
                <a:spcPts val="0"/>
              </a:spcAft>
              <a:buSzPts val="2200"/>
              <a:buChar char="▪"/>
            </a:pPr>
            <a:r>
              <a:rPr lang="en-GB">
                <a:solidFill>
                  <a:schemeClr val="dk1"/>
                </a:solidFill>
              </a:rPr>
              <a:t>Words will include the following: </a:t>
            </a:r>
            <a:endParaRPr/>
          </a:p>
          <a:p>
            <a:pPr marL="411480" lvl="1" indent="-182880" algn="l" rtl="0">
              <a:lnSpc>
                <a:spcPct val="90000"/>
              </a:lnSpc>
              <a:spcBef>
                <a:spcPts val="400"/>
              </a:spcBef>
              <a:spcAft>
                <a:spcPts val="0"/>
              </a:spcAft>
              <a:buSzPts val="2000"/>
              <a:buChar char="▪"/>
            </a:pPr>
            <a:r>
              <a:rPr lang="en-GB">
                <a:solidFill>
                  <a:schemeClr val="dk1"/>
                </a:solidFill>
              </a:rPr>
              <a:t>Common exception words</a:t>
            </a:r>
            <a:endParaRPr/>
          </a:p>
          <a:p>
            <a:pPr marL="411480" lvl="1" indent="-182880" algn="l" rtl="0">
              <a:lnSpc>
                <a:spcPct val="90000"/>
              </a:lnSpc>
              <a:spcBef>
                <a:spcPts val="600"/>
              </a:spcBef>
              <a:spcAft>
                <a:spcPts val="0"/>
              </a:spcAft>
              <a:buSzPts val="2000"/>
              <a:buChar char="▪"/>
            </a:pPr>
            <a:r>
              <a:rPr lang="en-GB">
                <a:solidFill>
                  <a:schemeClr val="dk1"/>
                </a:solidFill>
              </a:rPr>
              <a:t>Words with suffixes</a:t>
            </a:r>
            <a:endParaRPr/>
          </a:p>
          <a:p>
            <a:pPr marL="411480" lvl="1" indent="-182880" algn="l" rtl="0">
              <a:lnSpc>
                <a:spcPct val="90000"/>
              </a:lnSpc>
              <a:spcBef>
                <a:spcPts val="600"/>
              </a:spcBef>
              <a:spcAft>
                <a:spcPts val="0"/>
              </a:spcAft>
              <a:buSzPts val="2000"/>
              <a:buChar char="▪"/>
            </a:pPr>
            <a:r>
              <a:rPr lang="en-GB">
                <a:solidFill>
                  <a:schemeClr val="dk1"/>
                </a:solidFill>
              </a:rPr>
              <a:t>Words with prefixes</a:t>
            </a:r>
            <a:endParaRPr/>
          </a:p>
          <a:p>
            <a:pPr marL="411480" lvl="1" indent="-182880" algn="l" rtl="0">
              <a:lnSpc>
                <a:spcPct val="90000"/>
              </a:lnSpc>
              <a:spcBef>
                <a:spcPts val="600"/>
              </a:spcBef>
              <a:spcAft>
                <a:spcPts val="0"/>
              </a:spcAft>
              <a:buSzPts val="2000"/>
              <a:buChar char="▪"/>
            </a:pPr>
            <a:r>
              <a:rPr lang="en-GB">
                <a:solidFill>
                  <a:schemeClr val="dk1"/>
                </a:solidFill>
              </a:rPr>
              <a:t>Long vowel sounds</a:t>
            </a:r>
            <a:endParaRPr/>
          </a:p>
          <a:p>
            <a:pPr marL="411480" lvl="1" indent="-182880" algn="l" rtl="0">
              <a:lnSpc>
                <a:spcPct val="90000"/>
              </a:lnSpc>
              <a:spcBef>
                <a:spcPts val="600"/>
              </a:spcBef>
              <a:spcAft>
                <a:spcPts val="0"/>
              </a:spcAft>
              <a:buSzPts val="2000"/>
              <a:buChar char="▪"/>
            </a:pPr>
            <a:r>
              <a:rPr lang="en-GB">
                <a:solidFill>
                  <a:schemeClr val="dk1"/>
                </a:solidFill>
              </a:rPr>
              <a:t>Words following a range of spelling patterns (e.g. words ending in –ant, –ance, –ancy, –ent, –ence, –ency)</a:t>
            </a:r>
            <a:endParaRPr/>
          </a:p>
          <a:p>
            <a:pPr marL="411480" lvl="1" indent="-182880" algn="l" rtl="0">
              <a:lnSpc>
                <a:spcPct val="90000"/>
              </a:lnSpc>
              <a:spcBef>
                <a:spcPts val="600"/>
              </a:spcBef>
              <a:spcAft>
                <a:spcPts val="0"/>
              </a:spcAft>
              <a:buSzPts val="2000"/>
              <a:buChar char="▪"/>
            </a:pPr>
            <a:r>
              <a:rPr lang="en-GB">
                <a:solidFill>
                  <a:schemeClr val="dk1"/>
                </a:solidFill>
              </a:rPr>
              <a:t>Words with common letter strings (e.g. ough)</a:t>
            </a:r>
            <a:endParaRPr/>
          </a:p>
          <a:p>
            <a:pPr marL="411480" lvl="1" indent="-182880" algn="l" rtl="0">
              <a:lnSpc>
                <a:spcPct val="90000"/>
              </a:lnSpc>
              <a:spcBef>
                <a:spcPts val="600"/>
              </a:spcBef>
              <a:spcAft>
                <a:spcPts val="0"/>
              </a:spcAft>
              <a:buSzPts val="2000"/>
              <a:buChar char="▪"/>
            </a:pPr>
            <a:r>
              <a:rPr lang="en-GB">
                <a:solidFill>
                  <a:schemeClr val="dk1"/>
                </a:solidFill>
              </a:rPr>
              <a:t>Words with silent letters</a:t>
            </a:r>
            <a:endParaRPr/>
          </a:p>
          <a:p>
            <a:pPr marL="411480" lvl="1" indent="-182880" algn="l" rtl="0">
              <a:lnSpc>
                <a:spcPct val="90000"/>
              </a:lnSpc>
              <a:spcBef>
                <a:spcPts val="600"/>
              </a:spcBef>
              <a:spcAft>
                <a:spcPts val="0"/>
              </a:spcAft>
              <a:buSzPts val="2000"/>
              <a:buChar char="▪"/>
            </a:pPr>
            <a:r>
              <a:rPr lang="en-GB">
                <a:solidFill>
                  <a:schemeClr val="dk1"/>
                </a:solidFill>
              </a:rPr>
              <a:t>Homophones</a:t>
            </a:r>
            <a:endParaRPr/>
          </a:p>
          <a:p>
            <a:pPr marL="411480" lvl="1" indent="-182880" algn="l" rtl="0">
              <a:lnSpc>
                <a:spcPct val="90000"/>
              </a:lnSpc>
              <a:spcBef>
                <a:spcPts val="600"/>
              </a:spcBef>
              <a:spcAft>
                <a:spcPts val="0"/>
              </a:spcAft>
              <a:buSzPts val="2000"/>
              <a:buChar char="▪"/>
            </a:pPr>
            <a:r>
              <a:rPr lang="en-GB">
                <a:solidFill>
                  <a:schemeClr val="dk1"/>
                </a:solidFill>
              </a:rPr>
              <a:t>They may include, but will not exclusively be, the example year 5 and 6 words in the NC.</a:t>
            </a:r>
            <a:endParaRPr/>
          </a:p>
        </p:txBody>
      </p:sp>
      <p:pic>
        <p:nvPicPr>
          <p:cNvPr id="211" name="Google Shape;211;p17"/>
          <p:cNvPicPr preferRelativeResize="0"/>
          <p:nvPr/>
        </p:nvPicPr>
        <p:blipFill rotWithShape="1">
          <a:blip r:embed="rId3">
            <a:alphaModFix/>
          </a:blip>
          <a:srcRect/>
          <a:stretch/>
        </p:blipFill>
        <p:spPr>
          <a:xfrm>
            <a:off x="7524328" y="188640"/>
            <a:ext cx="1619672" cy="161967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graphicFrame>
        <p:nvGraphicFramePr>
          <p:cNvPr id="216" name="Google Shape;216;p18"/>
          <p:cNvGraphicFramePr/>
          <p:nvPr/>
        </p:nvGraphicFramePr>
        <p:xfrm>
          <a:off x="107504" y="476672"/>
          <a:ext cx="8929000" cy="5651375"/>
        </p:xfrm>
        <a:graphic>
          <a:graphicData uri="http://schemas.openxmlformats.org/drawingml/2006/table">
            <a:tbl>
              <a:tblPr firstRow="1" firstCol="1" bandRow="1">
                <a:noFill/>
                <a:tableStyleId>{D6F839E5-10A2-48D8-BA66-3AD0D388025A}</a:tableStyleId>
              </a:tblPr>
              <a:tblGrid>
                <a:gridCol w="2231925">
                  <a:extLst>
                    <a:ext uri="{9D8B030D-6E8A-4147-A177-3AD203B41FA5}">
                      <a16:colId xmlns:a16="http://schemas.microsoft.com/office/drawing/2014/main" val="20000"/>
                    </a:ext>
                  </a:extLst>
                </a:gridCol>
                <a:gridCol w="2231925">
                  <a:extLst>
                    <a:ext uri="{9D8B030D-6E8A-4147-A177-3AD203B41FA5}">
                      <a16:colId xmlns:a16="http://schemas.microsoft.com/office/drawing/2014/main" val="20001"/>
                    </a:ext>
                  </a:extLst>
                </a:gridCol>
                <a:gridCol w="2232575">
                  <a:extLst>
                    <a:ext uri="{9D8B030D-6E8A-4147-A177-3AD203B41FA5}">
                      <a16:colId xmlns:a16="http://schemas.microsoft.com/office/drawing/2014/main" val="20002"/>
                    </a:ext>
                  </a:extLst>
                </a:gridCol>
                <a:gridCol w="2232575">
                  <a:extLst>
                    <a:ext uri="{9D8B030D-6E8A-4147-A177-3AD203B41FA5}">
                      <a16:colId xmlns:a16="http://schemas.microsoft.com/office/drawing/2014/main" val="20003"/>
                    </a:ext>
                  </a:extLst>
                </a:gridCol>
              </a:tblGrid>
              <a:tr h="5651375">
                <a:tc>
                  <a:txBody>
                    <a:bodyPr/>
                    <a:lstStyle/>
                    <a:p>
                      <a:pPr marL="0" marR="0" lvl="0" indent="0" algn="l" rtl="0">
                        <a:spcBef>
                          <a:spcPts val="0"/>
                        </a:spcBef>
                        <a:spcAft>
                          <a:spcPts val="0"/>
                        </a:spcAft>
                        <a:buNone/>
                      </a:pPr>
                      <a:r>
                        <a:rPr lang="en-GB" sz="1400"/>
                        <a:t>accommodate </a:t>
                      </a:r>
                      <a:endParaRPr/>
                    </a:p>
                    <a:p>
                      <a:pPr marL="0" marR="0" lvl="0" indent="0" algn="l" rtl="0">
                        <a:spcBef>
                          <a:spcPts val="0"/>
                        </a:spcBef>
                        <a:spcAft>
                          <a:spcPts val="0"/>
                        </a:spcAft>
                        <a:buNone/>
                      </a:pPr>
                      <a:r>
                        <a:rPr lang="en-GB" sz="1400"/>
                        <a:t>accompany </a:t>
                      </a:r>
                      <a:endParaRPr/>
                    </a:p>
                    <a:p>
                      <a:pPr marL="0" marR="0" lvl="0" indent="0" algn="l" rtl="0">
                        <a:spcBef>
                          <a:spcPts val="0"/>
                        </a:spcBef>
                        <a:spcAft>
                          <a:spcPts val="0"/>
                        </a:spcAft>
                        <a:buNone/>
                      </a:pPr>
                      <a:r>
                        <a:rPr lang="en-GB" sz="1400"/>
                        <a:t>according </a:t>
                      </a:r>
                      <a:endParaRPr/>
                    </a:p>
                    <a:p>
                      <a:pPr marL="0" marR="0" lvl="0" indent="0" algn="l" rtl="0">
                        <a:spcBef>
                          <a:spcPts val="0"/>
                        </a:spcBef>
                        <a:spcAft>
                          <a:spcPts val="0"/>
                        </a:spcAft>
                        <a:buNone/>
                      </a:pPr>
                      <a:r>
                        <a:rPr lang="en-GB" sz="1400"/>
                        <a:t>achieve </a:t>
                      </a:r>
                      <a:endParaRPr/>
                    </a:p>
                    <a:p>
                      <a:pPr marL="0" marR="0" lvl="0" indent="0" algn="l" rtl="0">
                        <a:spcBef>
                          <a:spcPts val="0"/>
                        </a:spcBef>
                        <a:spcAft>
                          <a:spcPts val="0"/>
                        </a:spcAft>
                        <a:buNone/>
                      </a:pPr>
                      <a:r>
                        <a:rPr lang="en-GB" sz="1400"/>
                        <a:t>aggressive </a:t>
                      </a:r>
                      <a:endParaRPr/>
                    </a:p>
                    <a:p>
                      <a:pPr marL="0" marR="0" lvl="0" indent="0" algn="l" rtl="0">
                        <a:spcBef>
                          <a:spcPts val="0"/>
                        </a:spcBef>
                        <a:spcAft>
                          <a:spcPts val="0"/>
                        </a:spcAft>
                        <a:buNone/>
                      </a:pPr>
                      <a:r>
                        <a:rPr lang="en-GB" sz="1400"/>
                        <a:t>amateur </a:t>
                      </a:r>
                      <a:endParaRPr/>
                    </a:p>
                    <a:p>
                      <a:pPr marL="0" marR="0" lvl="0" indent="0" algn="l" rtl="0">
                        <a:spcBef>
                          <a:spcPts val="0"/>
                        </a:spcBef>
                        <a:spcAft>
                          <a:spcPts val="0"/>
                        </a:spcAft>
                        <a:buNone/>
                      </a:pPr>
                      <a:r>
                        <a:rPr lang="en-GB" sz="1400"/>
                        <a:t>ancient </a:t>
                      </a:r>
                      <a:endParaRPr/>
                    </a:p>
                    <a:p>
                      <a:pPr marL="0" marR="0" lvl="0" indent="0" algn="l" rtl="0">
                        <a:spcBef>
                          <a:spcPts val="0"/>
                        </a:spcBef>
                        <a:spcAft>
                          <a:spcPts val="0"/>
                        </a:spcAft>
                        <a:buNone/>
                      </a:pPr>
                      <a:r>
                        <a:rPr lang="en-GB" sz="1400"/>
                        <a:t>apparent </a:t>
                      </a:r>
                      <a:endParaRPr/>
                    </a:p>
                    <a:p>
                      <a:pPr marL="0" marR="0" lvl="0" indent="0" algn="l" rtl="0">
                        <a:spcBef>
                          <a:spcPts val="0"/>
                        </a:spcBef>
                        <a:spcAft>
                          <a:spcPts val="0"/>
                        </a:spcAft>
                        <a:buNone/>
                      </a:pPr>
                      <a:r>
                        <a:rPr lang="en-GB" sz="1400"/>
                        <a:t>appreciate </a:t>
                      </a:r>
                      <a:endParaRPr/>
                    </a:p>
                    <a:p>
                      <a:pPr marL="0" marR="0" lvl="0" indent="0" algn="l" rtl="0">
                        <a:spcBef>
                          <a:spcPts val="0"/>
                        </a:spcBef>
                        <a:spcAft>
                          <a:spcPts val="0"/>
                        </a:spcAft>
                        <a:buNone/>
                      </a:pPr>
                      <a:r>
                        <a:rPr lang="en-GB" sz="1400"/>
                        <a:t>attached </a:t>
                      </a:r>
                      <a:endParaRPr/>
                    </a:p>
                    <a:p>
                      <a:pPr marL="0" marR="0" lvl="0" indent="0" algn="l" rtl="0">
                        <a:spcBef>
                          <a:spcPts val="0"/>
                        </a:spcBef>
                        <a:spcAft>
                          <a:spcPts val="0"/>
                        </a:spcAft>
                        <a:buNone/>
                      </a:pPr>
                      <a:r>
                        <a:rPr lang="en-GB" sz="1400"/>
                        <a:t>available </a:t>
                      </a:r>
                      <a:endParaRPr/>
                    </a:p>
                    <a:p>
                      <a:pPr marL="0" marR="0" lvl="0" indent="0" algn="l" rtl="0">
                        <a:spcBef>
                          <a:spcPts val="0"/>
                        </a:spcBef>
                        <a:spcAft>
                          <a:spcPts val="0"/>
                        </a:spcAft>
                        <a:buNone/>
                      </a:pPr>
                      <a:r>
                        <a:rPr lang="en-GB" sz="1400"/>
                        <a:t>average </a:t>
                      </a:r>
                      <a:endParaRPr/>
                    </a:p>
                    <a:p>
                      <a:pPr marL="0" marR="0" lvl="0" indent="0" algn="l" rtl="0">
                        <a:spcBef>
                          <a:spcPts val="0"/>
                        </a:spcBef>
                        <a:spcAft>
                          <a:spcPts val="0"/>
                        </a:spcAft>
                        <a:buNone/>
                      </a:pPr>
                      <a:r>
                        <a:rPr lang="en-GB" sz="1400"/>
                        <a:t>awkward </a:t>
                      </a:r>
                      <a:endParaRPr/>
                    </a:p>
                    <a:p>
                      <a:pPr marL="0" marR="0" lvl="0" indent="0" algn="l" rtl="0">
                        <a:spcBef>
                          <a:spcPts val="0"/>
                        </a:spcBef>
                        <a:spcAft>
                          <a:spcPts val="0"/>
                        </a:spcAft>
                        <a:buNone/>
                      </a:pPr>
                      <a:r>
                        <a:rPr lang="en-GB" sz="1400"/>
                        <a:t>bargain </a:t>
                      </a:r>
                      <a:endParaRPr/>
                    </a:p>
                    <a:p>
                      <a:pPr marL="0" marR="0" lvl="0" indent="0" algn="l" rtl="0">
                        <a:spcBef>
                          <a:spcPts val="0"/>
                        </a:spcBef>
                        <a:spcAft>
                          <a:spcPts val="0"/>
                        </a:spcAft>
                        <a:buNone/>
                      </a:pPr>
                      <a:r>
                        <a:rPr lang="en-GB" sz="1400"/>
                        <a:t>bruise </a:t>
                      </a:r>
                      <a:endParaRPr/>
                    </a:p>
                    <a:p>
                      <a:pPr marL="0" marR="0" lvl="0" indent="0" algn="l" rtl="0">
                        <a:spcBef>
                          <a:spcPts val="0"/>
                        </a:spcBef>
                        <a:spcAft>
                          <a:spcPts val="0"/>
                        </a:spcAft>
                        <a:buNone/>
                      </a:pPr>
                      <a:r>
                        <a:rPr lang="en-GB" sz="1400"/>
                        <a:t>category </a:t>
                      </a:r>
                      <a:endParaRPr/>
                    </a:p>
                    <a:p>
                      <a:pPr marL="0" marR="0" lvl="0" indent="0" algn="l" rtl="0">
                        <a:spcBef>
                          <a:spcPts val="0"/>
                        </a:spcBef>
                        <a:spcAft>
                          <a:spcPts val="0"/>
                        </a:spcAft>
                        <a:buNone/>
                      </a:pPr>
                      <a:r>
                        <a:rPr lang="en-GB" sz="1400"/>
                        <a:t>cemetery </a:t>
                      </a:r>
                      <a:endParaRPr/>
                    </a:p>
                    <a:p>
                      <a:pPr marL="0" marR="0" lvl="0" indent="0" algn="l" rtl="0">
                        <a:spcBef>
                          <a:spcPts val="0"/>
                        </a:spcBef>
                        <a:spcAft>
                          <a:spcPts val="0"/>
                        </a:spcAft>
                        <a:buNone/>
                      </a:pPr>
                      <a:r>
                        <a:rPr lang="en-GB" sz="1400"/>
                        <a:t>committee </a:t>
                      </a:r>
                      <a:endParaRPr/>
                    </a:p>
                    <a:p>
                      <a:pPr marL="0" marR="0" lvl="0" indent="0" algn="l" rtl="0">
                        <a:spcBef>
                          <a:spcPts val="0"/>
                        </a:spcBef>
                        <a:spcAft>
                          <a:spcPts val="0"/>
                        </a:spcAft>
                        <a:buNone/>
                      </a:pPr>
                      <a:r>
                        <a:rPr lang="en-GB" sz="1400"/>
                        <a:t>communicate </a:t>
                      </a:r>
                      <a:endParaRPr/>
                    </a:p>
                    <a:p>
                      <a:pPr marL="0" marR="0" lvl="0" indent="0" algn="l" rtl="0">
                        <a:spcBef>
                          <a:spcPts val="0"/>
                        </a:spcBef>
                        <a:spcAft>
                          <a:spcPts val="0"/>
                        </a:spcAft>
                        <a:buNone/>
                      </a:pPr>
                      <a:r>
                        <a:rPr lang="en-GB" sz="1400"/>
                        <a:t>community </a:t>
                      </a:r>
                      <a:endParaRPr/>
                    </a:p>
                    <a:p>
                      <a:pPr marL="0" marR="0" lvl="0" indent="0" algn="l" rtl="0">
                        <a:spcBef>
                          <a:spcPts val="0"/>
                        </a:spcBef>
                        <a:spcAft>
                          <a:spcPts val="0"/>
                        </a:spcAft>
                        <a:buNone/>
                      </a:pPr>
                      <a:r>
                        <a:rPr lang="en-GB" sz="1400"/>
                        <a:t>competition </a:t>
                      </a:r>
                      <a:endParaRPr/>
                    </a:p>
                    <a:p>
                      <a:pPr marL="0" marR="0" lvl="0" indent="0" algn="l" rtl="0">
                        <a:spcBef>
                          <a:spcPts val="0"/>
                        </a:spcBef>
                        <a:spcAft>
                          <a:spcPts val="0"/>
                        </a:spcAft>
                        <a:buNone/>
                      </a:pPr>
                      <a:r>
                        <a:rPr lang="en-GB" sz="1400"/>
                        <a:t>conscience* </a:t>
                      </a:r>
                      <a:endParaRPr/>
                    </a:p>
                    <a:p>
                      <a:pPr marL="0" marR="0" lvl="0" indent="0" algn="l" rtl="0">
                        <a:spcBef>
                          <a:spcPts val="0"/>
                        </a:spcBef>
                        <a:spcAft>
                          <a:spcPts val="0"/>
                        </a:spcAft>
                        <a:buNone/>
                      </a:pPr>
                      <a:r>
                        <a:rPr lang="en-GB" sz="1400"/>
                        <a:t>conscious* </a:t>
                      </a:r>
                      <a:endParaRPr/>
                    </a:p>
                    <a:p>
                      <a:pPr marL="0" marR="0" lvl="0" indent="0" algn="l" rtl="0">
                        <a:spcBef>
                          <a:spcPts val="0"/>
                        </a:spcBef>
                        <a:spcAft>
                          <a:spcPts val="0"/>
                        </a:spcAft>
                        <a:buNone/>
                      </a:pPr>
                      <a:r>
                        <a:rPr lang="en-GB" sz="1400"/>
                        <a:t>controversy </a:t>
                      </a:r>
                      <a:endParaRPr/>
                    </a:p>
                    <a:p>
                      <a:pPr marL="0" marR="0" lvl="0" indent="0" algn="l" rtl="0">
                        <a:spcBef>
                          <a:spcPts val="0"/>
                        </a:spcBef>
                        <a:spcAft>
                          <a:spcPts val="0"/>
                        </a:spcAft>
                        <a:buNone/>
                      </a:pPr>
                      <a:r>
                        <a:rPr lang="en-GB" sz="1400"/>
                        <a:t>convenience </a:t>
                      </a:r>
                      <a:endParaRPr/>
                    </a:p>
                    <a:p>
                      <a:pPr marL="0" marR="0" lvl="0" indent="0" algn="l" rtl="0">
                        <a:spcBef>
                          <a:spcPts val="0"/>
                        </a:spcBef>
                        <a:spcAft>
                          <a:spcPts val="0"/>
                        </a:spcAft>
                        <a:buNone/>
                      </a:pPr>
                      <a:r>
                        <a:rPr lang="en-GB" sz="1400"/>
                        <a:t>correspond</a:t>
                      </a:r>
                      <a:endParaRPr sz="1400">
                        <a:solidFill>
                          <a:srgbClr val="000000"/>
                        </a:solidFill>
                        <a:latin typeface="Arial"/>
                        <a:ea typeface="Arial"/>
                        <a:cs typeface="Arial"/>
                        <a:sym typeface="Arial"/>
                      </a:endParaRPr>
                    </a:p>
                  </a:txBody>
                  <a:tcPr marL="51700" marR="51700" marT="0" marB="0"/>
                </a:tc>
                <a:tc>
                  <a:txBody>
                    <a:bodyPr/>
                    <a:lstStyle/>
                    <a:p>
                      <a:pPr marL="0" marR="0" lvl="0" indent="0" algn="l" rtl="0">
                        <a:spcBef>
                          <a:spcPts val="0"/>
                        </a:spcBef>
                        <a:spcAft>
                          <a:spcPts val="0"/>
                        </a:spcAft>
                        <a:buNone/>
                      </a:pPr>
                      <a:r>
                        <a:rPr lang="en-GB" sz="1400"/>
                        <a:t>criticise (critic + ise) </a:t>
                      </a:r>
                      <a:endParaRPr/>
                    </a:p>
                    <a:p>
                      <a:pPr marL="0" marR="0" lvl="0" indent="0" algn="l" rtl="0">
                        <a:spcBef>
                          <a:spcPts val="0"/>
                        </a:spcBef>
                        <a:spcAft>
                          <a:spcPts val="0"/>
                        </a:spcAft>
                        <a:buNone/>
                      </a:pPr>
                      <a:r>
                        <a:rPr lang="en-GB" sz="1400"/>
                        <a:t>curiosity </a:t>
                      </a:r>
                      <a:endParaRPr/>
                    </a:p>
                    <a:p>
                      <a:pPr marL="0" marR="0" lvl="0" indent="0" algn="l" rtl="0">
                        <a:spcBef>
                          <a:spcPts val="0"/>
                        </a:spcBef>
                        <a:spcAft>
                          <a:spcPts val="0"/>
                        </a:spcAft>
                        <a:buNone/>
                      </a:pPr>
                      <a:r>
                        <a:rPr lang="en-GB" sz="1400"/>
                        <a:t>definite </a:t>
                      </a:r>
                      <a:endParaRPr/>
                    </a:p>
                    <a:p>
                      <a:pPr marL="0" marR="0" lvl="0" indent="0" algn="l" rtl="0">
                        <a:spcBef>
                          <a:spcPts val="0"/>
                        </a:spcBef>
                        <a:spcAft>
                          <a:spcPts val="0"/>
                        </a:spcAft>
                        <a:buNone/>
                      </a:pPr>
                      <a:r>
                        <a:rPr lang="en-GB" sz="1400"/>
                        <a:t>desperate </a:t>
                      </a:r>
                      <a:endParaRPr/>
                    </a:p>
                    <a:p>
                      <a:pPr marL="0" marR="0" lvl="0" indent="0" algn="l" rtl="0">
                        <a:spcBef>
                          <a:spcPts val="0"/>
                        </a:spcBef>
                        <a:spcAft>
                          <a:spcPts val="0"/>
                        </a:spcAft>
                        <a:buNone/>
                      </a:pPr>
                      <a:r>
                        <a:rPr lang="en-GB" sz="1400"/>
                        <a:t>determined </a:t>
                      </a:r>
                      <a:endParaRPr/>
                    </a:p>
                    <a:p>
                      <a:pPr marL="0" marR="0" lvl="0" indent="0" algn="l" rtl="0">
                        <a:spcBef>
                          <a:spcPts val="0"/>
                        </a:spcBef>
                        <a:spcAft>
                          <a:spcPts val="0"/>
                        </a:spcAft>
                        <a:buNone/>
                      </a:pPr>
                      <a:r>
                        <a:rPr lang="en-GB" sz="1400"/>
                        <a:t>develop </a:t>
                      </a:r>
                      <a:endParaRPr/>
                    </a:p>
                    <a:p>
                      <a:pPr marL="0" marR="0" lvl="0" indent="0" algn="l" rtl="0">
                        <a:spcBef>
                          <a:spcPts val="0"/>
                        </a:spcBef>
                        <a:spcAft>
                          <a:spcPts val="0"/>
                        </a:spcAft>
                        <a:buNone/>
                      </a:pPr>
                      <a:r>
                        <a:rPr lang="en-GB" sz="1400"/>
                        <a:t>dictionary </a:t>
                      </a:r>
                      <a:endParaRPr/>
                    </a:p>
                    <a:p>
                      <a:pPr marL="0" marR="0" lvl="0" indent="0" algn="l" rtl="0">
                        <a:lnSpc>
                          <a:spcPct val="115000"/>
                        </a:lnSpc>
                        <a:spcBef>
                          <a:spcPts val="0"/>
                        </a:spcBef>
                        <a:spcAft>
                          <a:spcPts val="0"/>
                        </a:spcAft>
                        <a:buNone/>
                      </a:pPr>
                      <a:r>
                        <a:rPr lang="en-GB" sz="1400"/>
                        <a:t>Disastrous</a:t>
                      </a:r>
                      <a:endParaRPr/>
                    </a:p>
                    <a:p>
                      <a:pPr marL="0" marR="0" lvl="0" indent="0" algn="l" rtl="0">
                        <a:spcBef>
                          <a:spcPts val="0"/>
                        </a:spcBef>
                        <a:spcAft>
                          <a:spcPts val="0"/>
                        </a:spcAft>
                        <a:buNone/>
                      </a:pPr>
                      <a:r>
                        <a:rPr lang="en-GB" sz="1400"/>
                        <a:t>embarrass </a:t>
                      </a:r>
                      <a:endParaRPr/>
                    </a:p>
                    <a:p>
                      <a:pPr marL="0" marR="0" lvl="0" indent="0" algn="l" rtl="0">
                        <a:spcBef>
                          <a:spcPts val="0"/>
                        </a:spcBef>
                        <a:spcAft>
                          <a:spcPts val="0"/>
                        </a:spcAft>
                        <a:buNone/>
                      </a:pPr>
                      <a:r>
                        <a:rPr lang="en-GB" sz="1400"/>
                        <a:t>environment </a:t>
                      </a:r>
                      <a:endParaRPr/>
                    </a:p>
                    <a:p>
                      <a:pPr marL="0" marR="0" lvl="0" indent="0" algn="l" rtl="0">
                        <a:spcBef>
                          <a:spcPts val="0"/>
                        </a:spcBef>
                        <a:spcAft>
                          <a:spcPts val="0"/>
                        </a:spcAft>
                        <a:buNone/>
                      </a:pPr>
                      <a:r>
                        <a:rPr lang="en-GB" sz="1400"/>
                        <a:t>equip (–ped, –ment) </a:t>
                      </a:r>
                      <a:endParaRPr/>
                    </a:p>
                    <a:p>
                      <a:pPr marL="0" marR="0" lvl="0" indent="0" algn="l" rtl="0">
                        <a:spcBef>
                          <a:spcPts val="0"/>
                        </a:spcBef>
                        <a:spcAft>
                          <a:spcPts val="0"/>
                        </a:spcAft>
                        <a:buNone/>
                      </a:pPr>
                      <a:r>
                        <a:rPr lang="en-GB" sz="1400"/>
                        <a:t>especially </a:t>
                      </a:r>
                      <a:endParaRPr/>
                    </a:p>
                    <a:p>
                      <a:pPr marL="0" marR="0" lvl="0" indent="0" algn="l" rtl="0">
                        <a:spcBef>
                          <a:spcPts val="0"/>
                        </a:spcBef>
                        <a:spcAft>
                          <a:spcPts val="0"/>
                        </a:spcAft>
                        <a:buNone/>
                      </a:pPr>
                      <a:r>
                        <a:rPr lang="en-GB" sz="1400"/>
                        <a:t>exaggerate </a:t>
                      </a:r>
                      <a:endParaRPr/>
                    </a:p>
                    <a:p>
                      <a:pPr marL="0" marR="0" lvl="0" indent="0" algn="l" rtl="0">
                        <a:spcBef>
                          <a:spcPts val="0"/>
                        </a:spcBef>
                        <a:spcAft>
                          <a:spcPts val="0"/>
                        </a:spcAft>
                        <a:buNone/>
                      </a:pPr>
                      <a:r>
                        <a:rPr lang="en-GB" sz="1400"/>
                        <a:t>excellent </a:t>
                      </a:r>
                      <a:endParaRPr/>
                    </a:p>
                    <a:p>
                      <a:pPr marL="0" marR="0" lvl="0" indent="0" algn="l" rtl="0">
                        <a:spcBef>
                          <a:spcPts val="0"/>
                        </a:spcBef>
                        <a:spcAft>
                          <a:spcPts val="0"/>
                        </a:spcAft>
                        <a:buNone/>
                      </a:pPr>
                      <a:r>
                        <a:rPr lang="en-GB" sz="1400"/>
                        <a:t>existence </a:t>
                      </a:r>
                      <a:endParaRPr/>
                    </a:p>
                    <a:p>
                      <a:pPr marL="0" marR="0" lvl="0" indent="0" algn="l" rtl="0">
                        <a:spcBef>
                          <a:spcPts val="0"/>
                        </a:spcBef>
                        <a:spcAft>
                          <a:spcPts val="0"/>
                        </a:spcAft>
                        <a:buNone/>
                      </a:pPr>
                      <a:r>
                        <a:rPr lang="en-GB" sz="1400"/>
                        <a:t>explanation </a:t>
                      </a:r>
                      <a:endParaRPr/>
                    </a:p>
                    <a:p>
                      <a:pPr marL="0" marR="0" lvl="0" indent="0" algn="l" rtl="0">
                        <a:spcBef>
                          <a:spcPts val="0"/>
                        </a:spcBef>
                        <a:spcAft>
                          <a:spcPts val="0"/>
                        </a:spcAft>
                        <a:buNone/>
                      </a:pPr>
                      <a:r>
                        <a:rPr lang="en-GB" sz="1400"/>
                        <a:t>familiar </a:t>
                      </a:r>
                      <a:endParaRPr/>
                    </a:p>
                    <a:p>
                      <a:pPr marL="0" marR="0" lvl="0" indent="0" algn="l" rtl="0">
                        <a:spcBef>
                          <a:spcPts val="0"/>
                        </a:spcBef>
                        <a:spcAft>
                          <a:spcPts val="0"/>
                        </a:spcAft>
                        <a:buNone/>
                      </a:pPr>
                      <a:r>
                        <a:rPr lang="en-GB" sz="1400"/>
                        <a:t>foreign </a:t>
                      </a:r>
                      <a:endParaRPr/>
                    </a:p>
                    <a:p>
                      <a:pPr marL="0" marR="0" lvl="0" indent="0" algn="l" rtl="0">
                        <a:spcBef>
                          <a:spcPts val="0"/>
                        </a:spcBef>
                        <a:spcAft>
                          <a:spcPts val="0"/>
                        </a:spcAft>
                        <a:buNone/>
                      </a:pPr>
                      <a:r>
                        <a:rPr lang="en-GB" sz="1400"/>
                        <a:t>forty </a:t>
                      </a:r>
                      <a:endParaRPr/>
                    </a:p>
                    <a:p>
                      <a:pPr marL="0" marR="0" lvl="0" indent="0" algn="l" rtl="0">
                        <a:spcBef>
                          <a:spcPts val="0"/>
                        </a:spcBef>
                        <a:spcAft>
                          <a:spcPts val="0"/>
                        </a:spcAft>
                        <a:buNone/>
                      </a:pPr>
                      <a:r>
                        <a:rPr lang="en-GB" sz="1400"/>
                        <a:t>frequently </a:t>
                      </a:r>
                      <a:endParaRPr/>
                    </a:p>
                    <a:p>
                      <a:pPr marL="0" marR="0" lvl="0" indent="0" algn="l" rtl="0">
                        <a:spcBef>
                          <a:spcPts val="0"/>
                        </a:spcBef>
                        <a:spcAft>
                          <a:spcPts val="0"/>
                        </a:spcAft>
                        <a:buNone/>
                      </a:pPr>
                      <a:r>
                        <a:rPr lang="en-GB" sz="1400"/>
                        <a:t>government </a:t>
                      </a:r>
                      <a:endParaRPr/>
                    </a:p>
                    <a:p>
                      <a:pPr marL="0" marR="0" lvl="0" indent="0" algn="l" rtl="0">
                        <a:spcBef>
                          <a:spcPts val="0"/>
                        </a:spcBef>
                        <a:spcAft>
                          <a:spcPts val="0"/>
                        </a:spcAft>
                        <a:buNone/>
                      </a:pPr>
                      <a:r>
                        <a:rPr lang="en-GB" sz="1400"/>
                        <a:t>guarantee </a:t>
                      </a:r>
                      <a:endParaRPr/>
                    </a:p>
                    <a:p>
                      <a:pPr marL="0" marR="0" lvl="0" indent="0" algn="l" rtl="0">
                        <a:spcBef>
                          <a:spcPts val="0"/>
                        </a:spcBef>
                        <a:spcAft>
                          <a:spcPts val="0"/>
                        </a:spcAft>
                        <a:buNone/>
                      </a:pPr>
                      <a:r>
                        <a:rPr lang="en-GB" sz="1400"/>
                        <a:t>harass </a:t>
                      </a:r>
                      <a:endParaRPr/>
                    </a:p>
                    <a:p>
                      <a:pPr marL="0" marR="0" lvl="0" indent="0" algn="l" rtl="0">
                        <a:spcBef>
                          <a:spcPts val="0"/>
                        </a:spcBef>
                        <a:spcAft>
                          <a:spcPts val="0"/>
                        </a:spcAft>
                        <a:buNone/>
                      </a:pPr>
                      <a:r>
                        <a:rPr lang="en-GB" sz="1400"/>
                        <a:t>hindrance </a:t>
                      </a:r>
                      <a:endParaRPr/>
                    </a:p>
                    <a:p>
                      <a:pPr marL="0" marR="0" lvl="0" indent="0" algn="l" rtl="0">
                        <a:spcBef>
                          <a:spcPts val="0"/>
                        </a:spcBef>
                        <a:spcAft>
                          <a:spcPts val="0"/>
                        </a:spcAft>
                        <a:buNone/>
                      </a:pPr>
                      <a:r>
                        <a:rPr lang="en-GB" sz="1400"/>
                        <a:t>identity </a:t>
                      </a:r>
                      <a:endParaRPr/>
                    </a:p>
                    <a:p>
                      <a:pPr marL="0" marR="0" lvl="0" indent="0" algn="l" rtl="0">
                        <a:spcBef>
                          <a:spcPts val="0"/>
                        </a:spcBef>
                        <a:spcAft>
                          <a:spcPts val="0"/>
                        </a:spcAft>
                        <a:buNone/>
                      </a:pPr>
                      <a:r>
                        <a:rPr lang="en-GB" sz="1400"/>
                        <a:t>immediate(ly)</a:t>
                      </a:r>
                      <a:endParaRPr sz="1400">
                        <a:solidFill>
                          <a:srgbClr val="000000"/>
                        </a:solidFill>
                        <a:latin typeface="Arial"/>
                        <a:ea typeface="Arial"/>
                        <a:cs typeface="Arial"/>
                        <a:sym typeface="Arial"/>
                      </a:endParaRPr>
                    </a:p>
                  </a:txBody>
                  <a:tcPr marL="51700" marR="51700" marT="0" marB="0"/>
                </a:tc>
                <a:tc>
                  <a:txBody>
                    <a:bodyPr/>
                    <a:lstStyle/>
                    <a:p>
                      <a:pPr marL="0" marR="0" lvl="0" indent="0" algn="l" rtl="0">
                        <a:spcBef>
                          <a:spcPts val="0"/>
                        </a:spcBef>
                        <a:spcAft>
                          <a:spcPts val="0"/>
                        </a:spcAft>
                        <a:buNone/>
                      </a:pPr>
                      <a:r>
                        <a:rPr lang="en-GB" sz="1400"/>
                        <a:t>individual </a:t>
                      </a:r>
                      <a:endParaRPr/>
                    </a:p>
                    <a:p>
                      <a:pPr marL="0" marR="0" lvl="0" indent="0" algn="l" rtl="0">
                        <a:spcBef>
                          <a:spcPts val="0"/>
                        </a:spcBef>
                        <a:spcAft>
                          <a:spcPts val="0"/>
                        </a:spcAft>
                        <a:buNone/>
                      </a:pPr>
                      <a:r>
                        <a:rPr lang="en-GB" sz="1400"/>
                        <a:t>interfere </a:t>
                      </a:r>
                      <a:endParaRPr/>
                    </a:p>
                    <a:p>
                      <a:pPr marL="0" marR="0" lvl="0" indent="0" algn="l" rtl="0">
                        <a:spcBef>
                          <a:spcPts val="0"/>
                        </a:spcBef>
                        <a:spcAft>
                          <a:spcPts val="0"/>
                        </a:spcAft>
                        <a:buNone/>
                      </a:pPr>
                      <a:r>
                        <a:rPr lang="en-GB" sz="1400"/>
                        <a:t>interrupt </a:t>
                      </a:r>
                      <a:endParaRPr/>
                    </a:p>
                    <a:p>
                      <a:pPr marL="0" marR="0" lvl="0" indent="0" algn="l" rtl="0">
                        <a:spcBef>
                          <a:spcPts val="0"/>
                        </a:spcBef>
                        <a:spcAft>
                          <a:spcPts val="0"/>
                        </a:spcAft>
                        <a:buNone/>
                      </a:pPr>
                      <a:r>
                        <a:rPr lang="en-GB" sz="1400"/>
                        <a:t>language </a:t>
                      </a:r>
                      <a:endParaRPr/>
                    </a:p>
                    <a:p>
                      <a:pPr marL="0" marR="0" lvl="0" indent="0" algn="l" rtl="0">
                        <a:spcBef>
                          <a:spcPts val="0"/>
                        </a:spcBef>
                        <a:spcAft>
                          <a:spcPts val="0"/>
                        </a:spcAft>
                        <a:buNone/>
                      </a:pPr>
                      <a:r>
                        <a:rPr lang="en-GB" sz="1400"/>
                        <a:t>leisure </a:t>
                      </a:r>
                      <a:endParaRPr/>
                    </a:p>
                    <a:p>
                      <a:pPr marL="0" marR="0" lvl="0" indent="0" algn="l" rtl="0">
                        <a:spcBef>
                          <a:spcPts val="0"/>
                        </a:spcBef>
                        <a:spcAft>
                          <a:spcPts val="0"/>
                        </a:spcAft>
                        <a:buNone/>
                      </a:pPr>
                      <a:r>
                        <a:rPr lang="en-GB" sz="1400"/>
                        <a:t>lightning </a:t>
                      </a:r>
                      <a:endParaRPr/>
                    </a:p>
                    <a:p>
                      <a:pPr marL="0" marR="0" lvl="0" indent="0" algn="l" rtl="0">
                        <a:spcBef>
                          <a:spcPts val="0"/>
                        </a:spcBef>
                        <a:spcAft>
                          <a:spcPts val="0"/>
                        </a:spcAft>
                        <a:buNone/>
                      </a:pPr>
                      <a:r>
                        <a:rPr lang="en-GB" sz="1400"/>
                        <a:t>marvellous </a:t>
                      </a:r>
                      <a:endParaRPr/>
                    </a:p>
                    <a:p>
                      <a:pPr marL="0" marR="0" lvl="0" indent="0" algn="l" rtl="0">
                        <a:spcBef>
                          <a:spcPts val="0"/>
                        </a:spcBef>
                        <a:spcAft>
                          <a:spcPts val="0"/>
                        </a:spcAft>
                        <a:buNone/>
                      </a:pPr>
                      <a:r>
                        <a:rPr lang="en-GB" sz="1400"/>
                        <a:t>mischievous </a:t>
                      </a:r>
                      <a:endParaRPr/>
                    </a:p>
                    <a:p>
                      <a:pPr marL="0" marR="0" lvl="0" indent="0" algn="l" rtl="0">
                        <a:spcBef>
                          <a:spcPts val="0"/>
                        </a:spcBef>
                        <a:spcAft>
                          <a:spcPts val="0"/>
                        </a:spcAft>
                        <a:buNone/>
                      </a:pPr>
                      <a:r>
                        <a:rPr lang="en-GB" sz="1400"/>
                        <a:t>muscle </a:t>
                      </a:r>
                      <a:endParaRPr/>
                    </a:p>
                    <a:p>
                      <a:pPr marL="0" marR="0" lvl="0" indent="0" algn="l" rtl="0">
                        <a:spcBef>
                          <a:spcPts val="0"/>
                        </a:spcBef>
                        <a:spcAft>
                          <a:spcPts val="0"/>
                        </a:spcAft>
                        <a:buNone/>
                      </a:pPr>
                      <a:r>
                        <a:rPr lang="en-GB" sz="1400"/>
                        <a:t>necessary </a:t>
                      </a:r>
                      <a:endParaRPr/>
                    </a:p>
                    <a:p>
                      <a:pPr marL="0" marR="0" lvl="0" indent="0" algn="l" rtl="0">
                        <a:spcBef>
                          <a:spcPts val="0"/>
                        </a:spcBef>
                        <a:spcAft>
                          <a:spcPts val="0"/>
                        </a:spcAft>
                        <a:buNone/>
                      </a:pPr>
                      <a:r>
                        <a:rPr lang="en-GB" sz="1400"/>
                        <a:t>neighbour </a:t>
                      </a:r>
                      <a:endParaRPr/>
                    </a:p>
                    <a:p>
                      <a:pPr marL="0" marR="0" lvl="0" indent="0" algn="l" rtl="0">
                        <a:spcBef>
                          <a:spcPts val="0"/>
                        </a:spcBef>
                        <a:spcAft>
                          <a:spcPts val="0"/>
                        </a:spcAft>
                        <a:buNone/>
                      </a:pPr>
                      <a:r>
                        <a:rPr lang="en-GB" sz="1400"/>
                        <a:t>nuisance </a:t>
                      </a:r>
                      <a:endParaRPr/>
                    </a:p>
                    <a:p>
                      <a:pPr marL="0" marR="0" lvl="0" indent="0" algn="l" rtl="0">
                        <a:spcBef>
                          <a:spcPts val="0"/>
                        </a:spcBef>
                        <a:spcAft>
                          <a:spcPts val="0"/>
                        </a:spcAft>
                        <a:buNone/>
                      </a:pPr>
                      <a:r>
                        <a:rPr lang="en-GB" sz="1400"/>
                        <a:t>occupy </a:t>
                      </a:r>
                      <a:endParaRPr/>
                    </a:p>
                    <a:p>
                      <a:pPr marL="0" marR="0" lvl="0" indent="0" algn="l" rtl="0">
                        <a:spcBef>
                          <a:spcPts val="0"/>
                        </a:spcBef>
                        <a:spcAft>
                          <a:spcPts val="0"/>
                        </a:spcAft>
                        <a:buNone/>
                      </a:pPr>
                      <a:r>
                        <a:rPr lang="en-GB" sz="1400"/>
                        <a:t>occur</a:t>
                      </a:r>
                      <a:endParaRPr/>
                    </a:p>
                    <a:p>
                      <a:pPr marL="0" marR="0" lvl="0" indent="0" algn="l" rtl="0">
                        <a:spcBef>
                          <a:spcPts val="0"/>
                        </a:spcBef>
                        <a:spcAft>
                          <a:spcPts val="0"/>
                        </a:spcAft>
                        <a:buNone/>
                      </a:pPr>
                      <a:r>
                        <a:rPr lang="en-GB" sz="1400"/>
                        <a:t>opportunity </a:t>
                      </a:r>
                      <a:endParaRPr/>
                    </a:p>
                    <a:p>
                      <a:pPr marL="0" marR="0" lvl="0" indent="0" algn="l" rtl="0">
                        <a:lnSpc>
                          <a:spcPct val="115000"/>
                        </a:lnSpc>
                        <a:spcBef>
                          <a:spcPts val="0"/>
                        </a:spcBef>
                        <a:spcAft>
                          <a:spcPts val="0"/>
                        </a:spcAft>
                        <a:buNone/>
                      </a:pPr>
                      <a:r>
                        <a:rPr lang="en-GB" sz="1400"/>
                        <a:t>parliament</a:t>
                      </a:r>
                      <a:endParaRPr/>
                    </a:p>
                    <a:p>
                      <a:pPr marL="0" marR="0" lvl="0" indent="0" algn="l" rtl="0">
                        <a:spcBef>
                          <a:spcPts val="0"/>
                        </a:spcBef>
                        <a:spcAft>
                          <a:spcPts val="0"/>
                        </a:spcAft>
                        <a:buNone/>
                      </a:pPr>
                      <a:r>
                        <a:rPr lang="en-GB" sz="1400"/>
                        <a:t>persuade </a:t>
                      </a:r>
                      <a:endParaRPr/>
                    </a:p>
                    <a:p>
                      <a:pPr marL="0" marR="0" lvl="0" indent="0" algn="l" rtl="0">
                        <a:spcBef>
                          <a:spcPts val="0"/>
                        </a:spcBef>
                        <a:spcAft>
                          <a:spcPts val="0"/>
                        </a:spcAft>
                        <a:buNone/>
                      </a:pPr>
                      <a:r>
                        <a:rPr lang="en-GB" sz="1400"/>
                        <a:t>physical </a:t>
                      </a:r>
                      <a:endParaRPr/>
                    </a:p>
                    <a:p>
                      <a:pPr marL="0" marR="0" lvl="0" indent="0" algn="l" rtl="0">
                        <a:spcBef>
                          <a:spcPts val="0"/>
                        </a:spcBef>
                        <a:spcAft>
                          <a:spcPts val="0"/>
                        </a:spcAft>
                        <a:buNone/>
                      </a:pPr>
                      <a:r>
                        <a:rPr lang="en-GB" sz="1400"/>
                        <a:t>prejudice </a:t>
                      </a:r>
                      <a:endParaRPr/>
                    </a:p>
                    <a:p>
                      <a:pPr marL="0" marR="0" lvl="0" indent="0" algn="l" rtl="0">
                        <a:spcBef>
                          <a:spcPts val="0"/>
                        </a:spcBef>
                        <a:spcAft>
                          <a:spcPts val="0"/>
                        </a:spcAft>
                        <a:buNone/>
                      </a:pPr>
                      <a:r>
                        <a:rPr lang="en-GB" sz="1400"/>
                        <a:t>privilege </a:t>
                      </a:r>
                      <a:endParaRPr/>
                    </a:p>
                    <a:p>
                      <a:pPr marL="0" marR="0" lvl="0" indent="0" algn="l" rtl="0">
                        <a:spcBef>
                          <a:spcPts val="0"/>
                        </a:spcBef>
                        <a:spcAft>
                          <a:spcPts val="0"/>
                        </a:spcAft>
                        <a:buNone/>
                      </a:pPr>
                      <a:r>
                        <a:rPr lang="en-GB" sz="1400"/>
                        <a:t>profession </a:t>
                      </a:r>
                      <a:endParaRPr/>
                    </a:p>
                    <a:p>
                      <a:pPr marL="0" marR="0" lvl="0" indent="0" algn="l" rtl="0">
                        <a:spcBef>
                          <a:spcPts val="0"/>
                        </a:spcBef>
                        <a:spcAft>
                          <a:spcPts val="0"/>
                        </a:spcAft>
                        <a:buNone/>
                      </a:pPr>
                      <a:r>
                        <a:rPr lang="en-GB" sz="1400"/>
                        <a:t>programme </a:t>
                      </a:r>
                      <a:endParaRPr/>
                    </a:p>
                    <a:p>
                      <a:pPr marL="0" marR="0" lvl="0" indent="0" algn="l" rtl="0">
                        <a:spcBef>
                          <a:spcPts val="0"/>
                        </a:spcBef>
                        <a:spcAft>
                          <a:spcPts val="0"/>
                        </a:spcAft>
                        <a:buNone/>
                      </a:pPr>
                      <a:r>
                        <a:rPr lang="en-GB" sz="1400"/>
                        <a:t>pronunciation </a:t>
                      </a:r>
                      <a:endParaRPr/>
                    </a:p>
                    <a:p>
                      <a:pPr marL="0" marR="0" lvl="0" indent="0" algn="l" rtl="0">
                        <a:spcBef>
                          <a:spcPts val="0"/>
                        </a:spcBef>
                        <a:spcAft>
                          <a:spcPts val="0"/>
                        </a:spcAft>
                        <a:buNone/>
                      </a:pPr>
                      <a:r>
                        <a:rPr lang="en-GB" sz="1400"/>
                        <a:t>queue </a:t>
                      </a:r>
                      <a:endParaRPr/>
                    </a:p>
                    <a:p>
                      <a:pPr marL="0" marR="0" lvl="0" indent="0" algn="l" rtl="0">
                        <a:spcBef>
                          <a:spcPts val="0"/>
                        </a:spcBef>
                        <a:spcAft>
                          <a:spcPts val="0"/>
                        </a:spcAft>
                        <a:buNone/>
                      </a:pPr>
                      <a:r>
                        <a:rPr lang="en-GB" sz="1400"/>
                        <a:t>recognise </a:t>
                      </a:r>
                      <a:endParaRPr/>
                    </a:p>
                    <a:p>
                      <a:pPr marL="0" marR="0" lvl="0" indent="0" algn="l" rtl="0">
                        <a:spcBef>
                          <a:spcPts val="0"/>
                        </a:spcBef>
                        <a:spcAft>
                          <a:spcPts val="0"/>
                        </a:spcAft>
                        <a:buNone/>
                      </a:pPr>
                      <a:r>
                        <a:rPr lang="en-GB" sz="1400"/>
                        <a:t>recommend</a:t>
                      </a:r>
                      <a:endParaRPr sz="1400">
                        <a:solidFill>
                          <a:srgbClr val="000000"/>
                        </a:solidFill>
                        <a:latin typeface="Arial"/>
                        <a:ea typeface="Arial"/>
                        <a:cs typeface="Arial"/>
                        <a:sym typeface="Arial"/>
                      </a:endParaRPr>
                    </a:p>
                  </a:txBody>
                  <a:tcPr marL="51700" marR="51700" marT="0" marB="0"/>
                </a:tc>
                <a:tc>
                  <a:txBody>
                    <a:bodyPr/>
                    <a:lstStyle/>
                    <a:p>
                      <a:pPr marL="0" marR="0" lvl="0" indent="0" algn="l" rtl="0">
                        <a:spcBef>
                          <a:spcPts val="0"/>
                        </a:spcBef>
                        <a:spcAft>
                          <a:spcPts val="0"/>
                        </a:spcAft>
                        <a:buNone/>
                      </a:pPr>
                      <a:r>
                        <a:rPr lang="en-GB" sz="1400"/>
                        <a:t>relevant </a:t>
                      </a:r>
                      <a:endParaRPr/>
                    </a:p>
                    <a:p>
                      <a:pPr marL="0" marR="0" lvl="0" indent="0" algn="l" rtl="0">
                        <a:spcBef>
                          <a:spcPts val="0"/>
                        </a:spcBef>
                        <a:spcAft>
                          <a:spcPts val="0"/>
                        </a:spcAft>
                        <a:buNone/>
                      </a:pPr>
                      <a:r>
                        <a:rPr lang="en-GB" sz="1400"/>
                        <a:t>restaurant </a:t>
                      </a:r>
                      <a:endParaRPr/>
                    </a:p>
                    <a:p>
                      <a:pPr marL="0" marR="0" lvl="0" indent="0" algn="l" rtl="0">
                        <a:spcBef>
                          <a:spcPts val="0"/>
                        </a:spcBef>
                        <a:spcAft>
                          <a:spcPts val="0"/>
                        </a:spcAft>
                        <a:buNone/>
                      </a:pPr>
                      <a:r>
                        <a:rPr lang="en-GB" sz="1400"/>
                        <a:t>rhyme </a:t>
                      </a:r>
                      <a:endParaRPr/>
                    </a:p>
                    <a:p>
                      <a:pPr marL="0" marR="0" lvl="0" indent="0" algn="l" rtl="0">
                        <a:spcBef>
                          <a:spcPts val="0"/>
                        </a:spcBef>
                        <a:spcAft>
                          <a:spcPts val="0"/>
                        </a:spcAft>
                        <a:buNone/>
                      </a:pPr>
                      <a:r>
                        <a:rPr lang="en-GB" sz="1400"/>
                        <a:t>rhythm </a:t>
                      </a:r>
                      <a:endParaRPr/>
                    </a:p>
                    <a:p>
                      <a:pPr marL="0" marR="0" lvl="0" indent="0" algn="l" rtl="0">
                        <a:spcBef>
                          <a:spcPts val="0"/>
                        </a:spcBef>
                        <a:spcAft>
                          <a:spcPts val="0"/>
                        </a:spcAft>
                        <a:buNone/>
                      </a:pPr>
                      <a:r>
                        <a:rPr lang="en-GB" sz="1400"/>
                        <a:t>sacrifice </a:t>
                      </a:r>
                      <a:endParaRPr/>
                    </a:p>
                    <a:p>
                      <a:pPr marL="0" marR="0" lvl="0" indent="0" algn="l" rtl="0">
                        <a:spcBef>
                          <a:spcPts val="0"/>
                        </a:spcBef>
                        <a:spcAft>
                          <a:spcPts val="0"/>
                        </a:spcAft>
                        <a:buNone/>
                      </a:pPr>
                      <a:r>
                        <a:rPr lang="en-GB" sz="1400"/>
                        <a:t>secretary </a:t>
                      </a:r>
                      <a:endParaRPr/>
                    </a:p>
                    <a:p>
                      <a:pPr marL="0" marR="0" lvl="0" indent="0" algn="l" rtl="0">
                        <a:spcBef>
                          <a:spcPts val="0"/>
                        </a:spcBef>
                        <a:spcAft>
                          <a:spcPts val="0"/>
                        </a:spcAft>
                        <a:buNone/>
                      </a:pPr>
                      <a:r>
                        <a:rPr lang="en-GB" sz="1400"/>
                        <a:t>shoulder </a:t>
                      </a:r>
                      <a:endParaRPr/>
                    </a:p>
                    <a:p>
                      <a:pPr marL="0" marR="0" lvl="0" indent="0" algn="l" rtl="0">
                        <a:spcBef>
                          <a:spcPts val="0"/>
                        </a:spcBef>
                        <a:spcAft>
                          <a:spcPts val="0"/>
                        </a:spcAft>
                        <a:buNone/>
                      </a:pPr>
                      <a:r>
                        <a:rPr lang="en-GB" sz="1400"/>
                        <a:t>signature </a:t>
                      </a:r>
                      <a:endParaRPr/>
                    </a:p>
                    <a:p>
                      <a:pPr marL="0" marR="0" lvl="0" indent="0" algn="l" rtl="0">
                        <a:spcBef>
                          <a:spcPts val="0"/>
                        </a:spcBef>
                        <a:spcAft>
                          <a:spcPts val="0"/>
                        </a:spcAft>
                        <a:buNone/>
                      </a:pPr>
                      <a:r>
                        <a:rPr lang="en-GB" sz="1400"/>
                        <a:t>sincere(ly) </a:t>
                      </a:r>
                      <a:endParaRPr/>
                    </a:p>
                    <a:p>
                      <a:pPr marL="0" marR="0" lvl="0" indent="0" algn="l" rtl="0">
                        <a:spcBef>
                          <a:spcPts val="0"/>
                        </a:spcBef>
                        <a:spcAft>
                          <a:spcPts val="0"/>
                        </a:spcAft>
                        <a:buNone/>
                      </a:pPr>
                      <a:r>
                        <a:rPr lang="en-GB" sz="1400"/>
                        <a:t>soldier </a:t>
                      </a:r>
                      <a:endParaRPr/>
                    </a:p>
                    <a:p>
                      <a:pPr marL="0" marR="0" lvl="0" indent="0" algn="l" rtl="0">
                        <a:spcBef>
                          <a:spcPts val="0"/>
                        </a:spcBef>
                        <a:spcAft>
                          <a:spcPts val="0"/>
                        </a:spcAft>
                        <a:buNone/>
                      </a:pPr>
                      <a:r>
                        <a:rPr lang="en-GB" sz="1400"/>
                        <a:t>stomach </a:t>
                      </a:r>
                      <a:endParaRPr/>
                    </a:p>
                    <a:p>
                      <a:pPr marL="0" marR="0" lvl="0" indent="0" algn="l" rtl="0">
                        <a:spcBef>
                          <a:spcPts val="0"/>
                        </a:spcBef>
                        <a:spcAft>
                          <a:spcPts val="0"/>
                        </a:spcAft>
                        <a:buNone/>
                      </a:pPr>
                      <a:r>
                        <a:rPr lang="en-GB" sz="1400"/>
                        <a:t>sufficient </a:t>
                      </a:r>
                      <a:endParaRPr/>
                    </a:p>
                    <a:p>
                      <a:pPr marL="0" marR="0" lvl="0" indent="0" algn="l" rtl="0">
                        <a:spcBef>
                          <a:spcPts val="0"/>
                        </a:spcBef>
                        <a:spcAft>
                          <a:spcPts val="0"/>
                        </a:spcAft>
                        <a:buNone/>
                      </a:pPr>
                      <a:r>
                        <a:rPr lang="en-GB" sz="1400"/>
                        <a:t>suggest </a:t>
                      </a:r>
                      <a:endParaRPr/>
                    </a:p>
                    <a:p>
                      <a:pPr marL="0" marR="0" lvl="0" indent="0" algn="l" rtl="0">
                        <a:spcBef>
                          <a:spcPts val="0"/>
                        </a:spcBef>
                        <a:spcAft>
                          <a:spcPts val="0"/>
                        </a:spcAft>
                        <a:buNone/>
                      </a:pPr>
                      <a:r>
                        <a:rPr lang="en-GB" sz="1400"/>
                        <a:t>symbol </a:t>
                      </a:r>
                      <a:endParaRPr/>
                    </a:p>
                    <a:p>
                      <a:pPr marL="0" marR="0" lvl="0" indent="0" algn="l" rtl="0">
                        <a:spcBef>
                          <a:spcPts val="0"/>
                        </a:spcBef>
                        <a:spcAft>
                          <a:spcPts val="0"/>
                        </a:spcAft>
                        <a:buNone/>
                      </a:pPr>
                      <a:r>
                        <a:rPr lang="en-GB" sz="1400"/>
                        <a:t>system </a:t>
                      </a:r>
                      <a:endParaRPr/>
                    </a:p>
                    <a:p>
                      <a:pPr marL="0" marR="0" lvl="0" indent="0" algn="l" rtl="0">
                        <a:spcBef>
                          <a:spcPts val="0"/>
                        </a:spcBef>
                        <a:spcAft>
                          <a:spcPts val="0"/>
                        </a:spcAft>
                        <a:buNone/>
                      </a:pPr>
                      <a:r>
                        <a:rPr lang="en-GB" sz="1400"/>
                        <a:t>temperature </a:t>
                      </a:r>
                      <a:endParaRPr/>
                    </a:p>
                    <a:p>
                      <a:pPr marL="0" marR="0" lvl="0" indent="0" algn="l" rtl="0">
                        <a:spcBef>
                          <a:spcPts val="0"/>
                        </a:spcBef>
                        <a:spcAft>
                          <a:spcPts val="0"/>
                        </a:spcAft>
                        <a:buNone/>
                      </a:pPr>
                      <a:r>
                        <a:rPr lang="en-GB" sz="1400"/>
                        <a:t>thorough </a:t>
                      </a:r>
                      <a:endParaRPr/>
                    </a:p>
                    <a:p>
                      <a:pPr marL="0" marR="0" lvl="0" indent="0" algn="l" rtl="0">
                        <a:spcBef>
                          <a:spcPts val="0"/>
                        </a:spcBef>
                        <a:spcAft>
                          <a:spcPts val="0"/>
                        </a:spcAft>
                        <a:buNone/>
                      </a:pPr>
                      <a:r>
                        <a:rPr lang="en-GB" sz="1400"/>
                        <a:t>twelfth </a:t>
                      </a:r>
                      <a:endParaRPr/>
                    </a:p>
                    <a:p>
                      <a:pPr marL="0" marR="0" lvl="0" indent="0" algn="l" rtl="0">
                        <a:spcBef>
                          <a:spcPts val="0"/>
                        </a:spcBef>
                        <a:spcAft>
                          <a:spcPts val="0"/>
                        </a:spcAft>
                        <a:buNone/>
                      </a:pPr>
                      <a:r>
                        <a:rPr lang="en-GB" sz="1400"/>
                        <a:t>variety </a:t>
                      </a:r>
                      <a:endParaRPr/>
                    </a:p>
                    <a:p>
                      <a:pPr marL="0" marR="0" lvl="0" indent="0" algn="l" rtl="0">
                        <a:spcBef>
                          <a:spcPts val="0"/>
                        </a:spcBef>
                        <a:spcAft>
                          <a:spcPts val="0"/>
                        </a:spcAft>
                        <a:buNone/>
                      </a:pPr>
                      <a:r>
                        <a:rPr lang="en-GB" sz="1400"/>
                        <a:t>vegetable </a:t>
                      </a:r>
                      <a:endParaRPr/>
                    </a:p>
                    <a:p>
                      <a:pPr marL="0" marR="0" lvl="0" indent="0" algn="l" rtl="0">
                        <a:lnSpc>
                          <a:spcPct val="115000"/>
                        </a:lnSpc>
                        <a:spcBef>
                          <a:spcPts val="0"/>
                        </a:spcBef>
                        <a:spcAft>
                          <a:spcPts val="0"/>
                        </a:spcAft>
                        <a:buNone/>
                      </a:pPr>
                      <a:r>
                        <a:rPr lang="en-GB" sz="1400"/>
                        <a:t>vehicle</a:t>
                      </a:r>
                      <a:endParaRPr/>
                    </a:p>
                    <a:p>
                      <a:pPr marL="0" marR="0" lvl="0" indent="0" algn="l" rtl="0">
                        <a:lnSpc>
                          <a:spcPct val="115000"/>
                        </a:lnSpc>
                        <a:spcBef>
                          <a:spcPts val="0"/>
                        </a:spcBef>
                        <a:spcAft>
                          <a:spcPts val="0"/>
                        </a:spcAft>
                        <a:buNone/>
                      </a:pPr>
                      <a:r>
                        <a:rPr lang="en-GB" sz="1400"/>
                        <a:t>yacht</a:t>
                      </a:r>
                      <a:endParaRPr sz="1400">
                        <a:latin typeface="Calibri"/>
                        <a:ea typeface="Calibri"/>
                        <a:cs typeface="Calibri"/>
                        <a:sym typeface="Calibri"/>
                      </a:endParaRPr>
                    </a:p>
                  </a:txBody>
                  <a:tcPr marL="51700" marR="51700" marT="0" marB="0"/>
                </a:tc>
                <a:extLst>
                  <a:ext uri="{0D108BD9-81ED-4DB2-BD59-A6C34878D82A}">
                    <a16:rowId xmlns:a16="http://schemas.microsoft.com/office/drawing/2014/main" val="10000"/>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19"/>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rgbClr val="0885BD"/>
              </a:buClr>
              <a:buSzPts val="4000"/>
              <a:buFont typeface="Corbel"/>
              <a:buNone/>
            </a:pPr>
            <a:r>
              <a:rPr lang="en-GB">
                <a:solidFill>
                  <a:srgbClr val="0885BD"/>
                </a:solidFill>
              </a:rPr>
              <a:t>ARITHMETIC</a:t>
            </a:r>
            <a:endParaRPr/>
          </a:p>
        </p:txBody>
      </p:sp>
      <p:sp>
        <p:nvSpPr>
          <p:cNvPr id="222" name="Google Shape;222;p19"/>
          <p:cNvSpPr txBox="1">
            <a:spLocks noGrp="1"/>
          </p:cNvSpPr>
          <p:nvPr>
            <p:ph type="body" idx="1"/>
          </p:nvPr>
        </p:nvSpPr>
        <p:spPr>
          <a:xfrm>
            <a:off x="685019" y="2011680"/>
            <a:ext cx="7772400" cy="4206240"/>
          </a:xfrm>
          <a:prstGeom prst="rect">
            <a:avLst/>
          </a:prstGeom>
          <a:noFill/>
          <a:ln>
            <a:noFill/>
          </a:ln>
        </p:spPr>
        <p:txBody>
          <a:bodyPr spcFirstLastPara="1" wrap="square" lIns="91425" tIns="45700" rIns="91425" bIns="45700" anchor="t" anchorCtr="0">
            <a:normAutofit fontScale="92500" lnSpcReduction="10000"/>
          </a:bodyPr>
          <a:lstStyle/>
          <a:p>
            <a:pPr marL="182880" lvl="0" indent="-182880" algn="l" rtl="0">
              <a:lnSpc>
                <a:spcPct val="90000"/>
              </a:lnSpc>
              <a:spcBef>
                <a:spcPts val="0"/>
              </a:spcBef>
              <a:spcAft>
                <a:spcPts val="0"/>
              </a:spcAft>
              <a:buSzPct val="100000"/>
              <a:buChar char="▪"/>
            </a:pPr>
            <a:r>
              <a:rPr lang="en-GB" sz="2800">
                <a:solidFill>
                  <a:schemeClr val="dk1"/>
                </a:solidFill>
              </a:rPr>
              <a:t>This test lasts 30 minutes.</a:t>
            </a:r>
            <a:endParaRPr sz="500">
              <a:solidFill>
                <a:schemeClr val="dk1"/>
              </a:solidFill>
            </a:endParaRPr>
          </a:p>
          <a:p>
            <a:pPr marL="182880" lvl="0" indent="-182880" algn="l" rtl="0">
              <a:lnSpc>
                <a:spcPct val="90000"/>
              </a:lnSpc>
              <a:spcBef>
                <a:spcPts val="1400"/>
              </a:spcBef>
              <a:spcAft>
                <a:spcPts val="0"/>
              </a:spcAft>
              <a:buSzPct val="100000"/>
              <a:buChar char="▪"/>
            </a:pPr>
            <a:r>
              <a:rPr lang="en-GB" sz="2800">
                <a:solidFill>
                  <a:schemeClr val="dk1"/>
                </a:solidFill>
              </a:rPr>
              <a:t>There are a total of 40 marks. Most questions are 1 mark questions, but some are 2 marks. </a:t>
            </a:r>
            <a:endParaRPr sz="900">
              <a:solidFill>
                <a:schemeClr val="dk1"/>
              </a:solidFill>
            </a:endParaRPr>
          </a:p>
          <a:p>
            <a:pPr marL="182880" lvl="0" indent="-182880" algn="l" rtl="0">
              <a:lnSpc>
                <a:spcPct val="90000"/>
              </a:lnSpc>
              <a:spcBef>
                <a:spcPts val="1400"/>
              </a:spcBef>
              <a:spcAft>
                <a:spcPts val="0"/>
              </a:spcAft>
              <a:buSzPct val="100000"/>
              <a:buChar char="▪"/>
            </a:pPr>
            <a:r>
              <a:rPr lang="en-GB" sz="2800">
                <a:solidFill>
                  <a:schemeClr val="dk1"/>
                </a:solidFill>
              </a:rPr>
              <a:t>With a 2 mark question, you can gain a mark for a correct method, allowing for a single calculation error.</a:t>
            </a:r>
            <a:endParaRPr sz="200">
              <a:solidFill>
                <a:schemeClr val="dk1"/>
              </a:solidFill>
            </a:endParaRPr>
          </a:p>
          <a:p>
            <a:pPr marL="182880" lvl="0" indent="-182880" algn="l" rtl="0">
              <a:lnSpc>
                <a:spcPct val="90000"/>
              </a:lnSpc>
              <a:spcBef>
                <a:spcPts val="1400"/>
              </a:spcBef>
              <a:spcAft>
                <a:spcPts val="0"/>
              </a:spcAft>
              <a:buSzPct val="100000"/>
              <a:buChar char="▪"/>
            </a:pPr>
            <a:r>
              <a:rPr lang="en-GB" sz="2800">
                <a:solidFill>
                  <a:schemeClr val="dk1"/>
                </a:solidFill>
              </a:rPr>
              <a:t>The focus is on each pupil’s confidence with a range of mathematical operations.</a:t>
            </a:r>
            <a:endParaRPr sz="300">
              <a:solidFill>
                <a:schemeClr val="dk1"/>
              </a:solidFill>
            </a:endParaRPr>
          </a:p>
          <a:p>
            <a:pPr marL="182880" lvl="0" indent="-182880" algn="l" rtl="0">
              <a:lnSpc>
                <a:spcPct val="90000"/>
              </a:lnSpc>
              <a:spcBef>
                <a:spcPts val="1400"/>
              </a:spcBef>
              <a:spcAft>
                <a:spcPts val="0"/>
              </a:spcAft>
              <a:buSzPct val="100000"/>
              <a:buChar char="▪"/>
            </a:pPr>
            <a:r>
              <a:rPr lang="en-GB" sz="2800">
                <a:solidFill>
                  <a:schemeClr val="dk1"/>
                </a:solidFill>
              </a:rPr>
              <a:t>This test is quick paced and requires the children to have a strong grasp of number sense and formal methods for all 4 operations. </a:t>
            </a:r>
            <a:endParaRPr/>
          </a:p>
        </p:txBody>
      </p:sp>
      <p:pic>
        <p:nvPicPr>
          <p:cNvPr id="223" name="Google Shape;223;p19"/>
          <p:cNvPicPr preferRelativeResize="0"/>
          <p:nvPr/>
        </p:nvPicPr>
        <p:blipFill rotWithShape="1">
          <a:blip r:embed="rId3">
            <a:alphaModFix/>
          </a:blip>
          <a:srcRect/>
          <a:stretch/>
        </p:blipFill>
        <p:spPr>
          <a:xfrm>
            <a:off x="7519501" y="188640"/>
            <a:ext cx="1624499" cy="162449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pic>
        <p:nvPicPr>
          <p:cNvPr id="228" name="Google Shape;228;p20"/>
          <p:cNvPicPr preferRelativeResize="0">
            <a:picLocks noGrp="1"/>
          </p:cNvPicPr>
          <p:nvPr>
            <p:ph type="body" idx="4294967295"/>
          </p:nvPr>
        </p:nvPicPr>
        <p:blipFill rotWithShape="1">
          <a:blip r:embed="rId3">
            <a:alphaModFix/>
          </a:blip>
          <a:srcRect/>
          <a:stretch/>
        </p:blipFill>
        <p:spPr>
          <a:xfrm>
            <a:off x="107504" y="476673"/>
            <a:ext cx="8930077" cy="5760639"/>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pic>
        <p:nvPicPr>
          <p:cNvPr id="233" name="Google Shape;233;p21"/>
          <p:cNvPicPr preferRelativeResize="0">
            <a:picLocks noGrp="1"/>
          </p:cNvPicPr>
          <p:nvPr>
            <p:ph type="body" idx="4294967295"/>
          </p:nvPr>
        </p:nvPicPr>
        <p:blipFill rotWithShape="1">
          <a:blip r:embed="rId3">
            <a:alphaModFix/>
          </a:blip>
          <a:srcRect/>
          <a:stretch/>
        </p:blipFill>
        <p:spPr>
          <a:xfrm>
            <a:off x="179512" y="476672"/>
            <a:ext cx="8801280" cy="5688632"/>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22"/>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rgbClr val="0885BD"/>
              </a:buClr>
              <a:buSzPts val="4000"/>
              <a:buFont typeface="Corbel"/>
              <a:buNone/>
            </a:pPr>
            <a:r>
              <a:rPr lang="en-GB">
                <a:solidFill>
                  <a:srgbClr val="0885BD"/>
                </a:solidFill>
              </a:rPr>
              <a:t>REASONING</a:t>
            </a:r>
            <a:endParaRPr/>
          </a:p>
        </p:txBody>
      </p:sp>
      <p:sp>
        <p:nvSpPr>
          <p:cNvPr id="239" name="Google Shape;239;p22"/>
          <p:cNvSpPr txBox="1">
            <a:spLocks noGrp="1"/>
          </p:cNvSpPr>
          <p:nvPr>
            <p:ph type="body" idx="1"/>
          </p:nvPr>
        </p:nvSpPr>
        <p:spPr>
          <a:xfrm>
            <a:off x="539552" y="1844824"/>
            <a:ext cx="8208912" cy="4206240"/>
          </a:xfrm>
          <a:prstGeom prst="rect">
            <a:avLst/>
          </a:prstGeom>
          <a:noFill/>
          <a:ln>
            <a:noFill/>
          </a:ln>
        </p:spPr>
        <p:txBody>
          <a:bodyPr spcFirstLastPara="1" wrap="square" lIns="91425" tIns="45700" rIns="91425" bIns="45700" anchor="t" anchorCtr="0">
            <a:noAutofit/>
          </a:bodyPr>
          <a:lstStyle/>
          <a:p>
            <a:pPr marL="182880" lvl="0" indent="-182880" algn="l" rtl="0">
              <a:lnSpc>
                <a:spcPct val="90000"/>
              </a:lnSpc>
              <a:spcBef>
                <a:spcPts val="0"/>
              </a:spcBef>
              <a:spcAft>
                <a:spcPts val="0"/>
              </a:spcAft>
              <a:buSzPts val="2800"/>
              <a:buChar char="▪"/>
            </a:pPr>
            <a:r>
              <a:rPr lang="en-GB" sz="2800">
                <a:solidFill>
                  <a:schemeClr val="dk1"/>
                </a:solidFill>
              </a:rPr>
              <a:t>There are two tests, each lasting 40 minutes.</a:t>
            </a:r>
            <a:endParaRPr/>
          </a:p>
          <a:p>
            <a:pPr marL="182880" lvl="0" indent="-170180" algn="l" rtl="0">
              <a:lnSpc>
                <a:spcPct val="90000"/>
              </a:lnSpc>
              <a:spcBef>
                <a:spcPts val="1400"/>
              </a:spcBef>
              <a:spcAft>
                <a:spcPts val="0"/>
              </a:spcAft>
              <a:buSzPts val="200"/>
              <a:buNone/>
            </a:pPr>
            <a:endParaRPr sz="200">
              <a:solidFill>
                <a:schemeClr val="dk1"/>
              </a:solidFill>
            </a:endParaRPr>
          </a:p>
          <a:p>
            <a:pPr marL="182880" lvl="0" indent="-182880" algn="l" rtl="0">
              <a:lnSpc>
                <a:spcPct val="90000"/>
              </a:lnSpc>
              <a:spcBef>
                <a:spcPts val="1400"/>
              </a:spcBef>
              <a:spcAft>
                <a:spcPts val="0"/>
              </a:spcAft>
              <a:buSzPts val="2800"/>
              <a:buChar char="▪"/>
            </a:pPr>
            <a:r>
              <a:rPr lang="en-GB" sz="2800">
                <a:solidFill>
                  <a:schemeClr val="dk1"/>
                </a:solidFill>
              </a:rPr>
              <a:t>They are each worth 35 marks.</a:t>
            </a:r>
            <a:endParaRPr/>
          </a:p>
          <a:p>
            <a:pPr marL="0" lvl="0" indent="0" algn="l" rtl="0">
              <a:lnSpc>
                <a:spcPct val="90000"/>
              </a:lnSpc>
              <a:spcBef>
                <a:spcPts val="1400"/>
              </a:spcBef>
              <a:spcAft>
                <a:spcPts val="0"/>
              </a:spcAft>
              <a:buSzPts val="300"/>
              <a:buNone/>
            </a:pPr>
            <a:endParaRPr sz="300">
              <a:solidFill>
                <a:schemeClr val="dk1"/>
              </a:solidFill>
            </a:endParaRPr>
          </a:p>
          <a:p>
            <a:pPr marL="182880" lvl="0" indent="-182880" algn="l" rtl="0">
              <a:lnSpc>
                <a:spcPct val="90000"/>
              </a:lnSpc>
              <a:spcBef>
                <a:spcPts val="1400"/>
              </a:spcBef>
              <a:spcAft>
                <a:spcPts val="0"/>
              </a:spcAft>
              <a:buSzPts val="2800"/>
              <a:buChar char="▪"/>
            </a:pPr>
            <a:r>
              <a:rPr lang="en-GB" sz="2800">
                <a:solidFill>
                  <a:schemeClr val="dk1"/>
                </a:solidFill>
              </a:rPr>
              <a:t>They test pupil’s mathematical fluency, ability to solve mathematical problems and mathematical reasoning skills.</a:t>
            </a:r>
            <a:endParaRPr/>
          </a:p>
          <a:p>
            <a:pPr marL="182880" lvl="0" indent="-170180" algn="l" rtl="0">
              <a:lnSpc>
                <a:spcPct val="90000"/>
              </a:lnSpc>
              <a:spcBef>
                <a:spcPts val="1400"/>
              </a:spcBef>
              <a:spcAft>
                <a:spcPts val="0"/>
              </a:spcAft>
              <a:buSzPts val="200"/>
              <a:buNone/>
            </a:pPr>
            <a:endParaRPr sz="200">
              <a:solidFill>
                <a:schemeClr val="dk1"/>
              </a:solidFill>
            </a:endParaRPr>
          </a:p>
          <a:p>
            <a:pPr marL="182880" lvl="0" indent="-182880" algn="l" rtl="0">
              <a:lnSpc>
                <a:spcPct val="90000"/>
              </a:lnSpc>
              <a:spcBef>
                <a:spcPts val="1400"/>
              </a:spcBef>
              <a:spcAft>
                <a:spcPts val="0"/>
              </a:spcAft>
              <a:buSzPts val="2800"/>
              <a:buChar char="▪"/>
            </a:pPr>
            <a:r>
              <a:rPr lang="en-GB" sz="2800">
                <a:solidFill>
                  <a:schemeClr val="dk1"/>
                </a:solidFill>
              </a:rPr>
              <a:t>Some questions are worth 2 or even 3 marks. Children will get marks for correct methods, even if there is a calculation error.</a:t>
            </a:r>
            <a:endParaRPr/>
          </a:p>
        </p:txBody>
      </p:sp>
      <p:pic>
        <p:nvPicPr>
          <p:cNvPr id="240" name="Google Shape;240;p22"/>
          <p:cNvPicPr preferRelativeResize="0"/>
          <p:nvPr/>
        </p:nvPicPr>
        <p:blipFill rotWithShape="1">
          <a:blip r:embed="rId3">
            <a:alphaModFix/>
          </a:blip>
          <a:srcRect/>
          <a:stretch/>
        </p:blipFill>
        <p:spPr>
          <a:xfrm>
            <a:off x="7524328" y="188640"/>
            <a:ext cx="1619672" cy="1619672"/>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pic>
        <p:nvPicPr>
          <p:cNvPr id="245" name="Google Shape;245;p23"/>
          <p:cNvPicPr preferRelativeResize="0">
            <a:picLocks noGrp="1"/>
          </p:cNvPicPr>
          <p:nvPr>
            <p:ph type="body" idx="4294967295"/>
          </p:nvPr>
        </p:nvPicPr>
        <p:blipFill rotWithShape="1">
          <a:blip r:embed="rId3">
            <a:alphaModFix/>
          </a:blip>
          <a:srcRect/>
          <a:stretch/>
        </p:blipFill>
        <p:spPr>
          <a:xfrm>
            <a:off x="179513" y="548680"/>
            <a:ext cx="8784976" cy="5717138"/>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pic>
        <p:nvPicPr>
          <p:cNvPr id="250" name="Google Shape;250;p24"/>
          <p:cNvPicPr preferRelativeResize="0">
            <a:picLocks noGrp="1"/>
          </p:cNvPicPr>
          <p:nvPr>
            <p:ph type="body" idx="4294967295"/>
          </p:nvPr>
        </p:nvPicPr>
        <p:blipFill rotWithShape="1">
          <a:blip r:embed="rId3">
            <a:alphaModFix/>
          </a:blip>
          <a:srcRect/>
          <a:stretch/>
        </p:blipFill>
        <p:spPr>
          <a:xfrm>
            <a:off x="107504" y="836712"/>
            <a:ext cx="8875896" cy="4968552"/>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5"/>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chemeClr val="dk2"/>
              </a:buClr>
              <a:buSzPts val="4000"/>
              <a:buFont typeface="Corbel"/>
              <a:buNone/>
            </a:pPr>
            <a:r>
              <a:rPr lang="en-GB"/>
              <a:t>WHAT CAN I DO TO HELP?</a:t>
            </a:r>
            <a:endParaRPr/>
          </a:p>
        </p:txBody>
      </p:sp>
      <p:sp>
        <p:nvSpPr>
          <p:cNvPr id="256" name="Google Shape;256;p25"/>
          <p:cNvSpPr/>
          <p:nvPr/>
        </p:nvSpPr>
        <p:spPr>
          <a:xfrm>
            <a:off x="395536" y="2204864"/>
            <a:ext cx="8928992" cy="35394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b="0" i="0" u="none" strike="noStrike" cap="none">
                <a:solidFill>
                  <a:schemeClr val="dk1"/>
                </a:solidFill>
                <a:latin typeface="Corbel"/>
                <a:ea typeface="Corbel"/>
                <a:cs typeface="Corbel"/>
                <a:sym typeface="Corbel"/>
              </a:rPr>
              <a:t>• Reading a wider range of age appropriate texts</a:t>
            </a:r>
            <a:endParaRPr sz="3200">
              <a:solidFill>
                <a:schemeClr val="dk1"/>
              </a:solidFill>
              <a:latin typeface="Corbel"/>
              <a:ea typeface="Corbel"/>
              <a:cs typeface="Corbel"/>
              <a:sym typeface="Corbel"/>
            </a:endParaRPr>
          </a:p>
          <a:p>
            <a:pPr marL="0" marR="0" lvl="0" indent="0" algn="l" rtl="0">
              <a:spcBef>
                <a:spcPts val="0"/>
              </a:spcBef>
              <a:spcAft>
                <a:spcPts val="0"/>
              </a:spcAft>
              <a:buNone/>
            </a:pPr>
            <a:r>
              <a:rPr lang="en-GB" sz="3200">
                <a:solidFill>
                  <a:schemeClr val="dk1"/>
                </a:solidFill>
                <a:latin typeface="Corbel"/>
                <a:ea typeface="Corbel"/>
                <a:cs typeface="Corbel"/>
                <a:sym typeface="Corbel"/>
              </a:rPr>
              <a:t>• Times tables </a:t>
            </a:r>
            <a:endParaRPr/>
          </a:p>
          <a:p>
            <a:pPr marL="0" marR="0" lvl="0" indent="0" algn="l" rtl="0">
              <a:spcBef>
                <a:spcPts val="0"/>
              </a:spcBef>
              <a:spcAft>
                <a:spcPts val="0"/>
              </a:spcAft>
              <a:buNone/>
            </a:pPr>
            <a:r>
              <a:rPr lang="en-GB" sz="3200">
                <a:solidFill>
                  <a:schemeClr val="dk1"/>
                </a:solidFill>
                <a:latin typeface="Corbel"/>
                <a:ea typeface="Corbel"/>
                <a:cs typeface="Corbel"/>
                <a:sym typeface="Corbel"/>
              </a:rPr>
              <a:t>• Maths in real life contexts</a:t>
            </a:r>
            <a:endParaRPr/>
          </a:p>
          <a:p>
            <a:pPr marL="0" marR="0" lvl="0" indent="0" algn="l" rtl="0">
              <a:spcBef>
                <a:spcPts val="0"/>
              </a:spcBef>
              <a:spcAft>
                <a:spcPts val="0"/>
              </a:spcAft>
              <a:buNone/>
            </a:pPr>
            <a:r>
              <a:rPr lang="en-GB" sz="3200">
                <a:solidFill>
                  <a:schemeClr val="dk1"/>
                </a:solidFill>
                <a:latin typeface="Corbel"/>
                <a:ea typeface="Corbel"/>
                <a:cs typeface="Corbel"/>
                <a:sym typeface="Corbel"/>
              </a:rPr>
              <a:t>• Home learning </a:t>
            </a:r>
            <a:endParaRPr sz="3200">
              <a:solidFill>
                <a:schemeClr val="dk1"/>
              </a:solidFill>
              <a:latin typeface="Corbel"/>
              <a:ea typeface="Corbel"/>
              <a:cs typeface="Corbel"/>
              <a:sym typeface="Corbel"/>
            </a:endParaRPr>
          </a:p>
          <a:p>
            <a:pPr marL="0" marR="0" lvl="0" indent="0" algn="l" rtl="0">
              <a:spcBef>
                <a:spcPts val="0"/>
              </a:spcBef>
              <a:spcAft>
                <a:spcPts val="0"/>
              </a:spcAft>
              <a:buNone/>
            </a:pPr>
            <a:r>
              <a:rPr lang="en-GB" sz="3200">
                <a:solidFill>
                  <a:schemeClr val="dk1"/>
                </a:solidFill>
                <a:latin typeface="Corbel"/>
                <a:ea typeface="Corbel"/>
                <a:cs typeface="Corbel"/>
                <a:sym typeface="Corbel"/>
              </a:rPr>
              <a:t>• Spelling </a:t>
            </a:r>
            <a:endParaRPr/>
          </a:p>
          <a:p>
            <a:pPr marL="0" marR="0" lvl="0" indent="0" algn="l" rtl="0">
              <a:spcBef>
                <a:spcPts val="0"/>
              </a:spcBef>
              <a:spcAft>
                <a:spcPts val="0"/>
              </a:spcAft>
              <a:buNone/>
            </a:pPr>
            <a:r>
              <a:rPr lang="en-GB" sz="3200">
                <a:solidFill>
                  <a:schemeClr val="dk1"/>
                </a:solidFill>
                <a:latin typeface="Corbel"/>
                <a:ea typeface="Corbel"/>
                <a:cs typeface="Corbel"/>
                <a:sym typeface="Corbel"/>
              </a:rPr>
              <a:t>• School website – sample papers and SPAG glossary</a:t>
            </a:r>
            <a:endParaRPr sz="3200">
              <a:solidFill>
                <a:schemeClr val="dk1"/>
              </a:solidFill>
              <a:latin typeface="Corbel"/>
              <a:ea typeface="Corbel"/>
              <a:cs typeface="Corbel"/>
              <a:sym typeface="Corbe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26"/>
          <p:cNvSpPr txBox="1">
            <a:spLocks noGrp="1"/>
          </p:cNvSpPr>
          <p:nvPr>
            <p:ph type="title"/>
          </p:nvPr>
        </p:nvSpPr>
        <p:spPr>
          <a:xfrm>
            <a:off x="685019" y="284176"/>
            <a:ext cx="7772400" cy="1508760"/>
          </a:xfrm>
          <a:prstGeom prst="rect">
            <a:avLst/>
          </a:prstGeom>
          <a:noFill/>
          <a:ln>
            <a:noFill/>
          </a:ln>
        </p:spPr>
        <p:txBody>
          <a:bodyPr spcFirstLastPara="1" wrap="square" lIns="91425" tIns="45700" rIns="91425" bIns="45700" anchor="ctr" anchorCtr="0">
            <a:normAutofit/>
          </a:bodyPr>
          <a:lstStyle/>
          <a:p>
            <a:pPr marL="0" lvl="0" indent="0" algn="l" rtl="0">
              <a:lnSpc>
                <a:spcPct val="85000"/>
              </a:lnSpc>
              <a:spcBef>
                <a:spcPts val="0"/>
              </a:spcBef>
              <a:spcAft>
                <a:spcPts val="0"/>
              </a:spcAft>
              <a:buClr>
                <a:schemeClr val="dk2"/>
              </a:buClr>
              <a:buSzPts val="4000"/>
              <a:buFont typeface="Corbel"/>
              <a:buNone/>
            </a:pPr>
            <a:r>
              <a:rPr lang="en-GB"/>
              <a:t>QUESTIONS…</a:t>
            </a:r>
            <a:endParaRPr/>
          </a:p>
        </p:txBody>
      </p:sp>
    </p:spTree>
  </p:cSld>
  <p:clrMapOvr>
    <a:masterClrMapping/>
  </p:clrMapOvr>
</p:sld>
</file>

<file path=ppt/theme/theme1.xml><?xml version="1.0" encoding="utf-8"?>
<a:theme xmlns:a="http://schemas.openxmlformats.org/drawingml/2006/main" name="Banded">
  <a:themeElements>
    <a:clrScheme name="Custom 1">
      <a:dk1>
        <a:srgbClr val="2C2C2C"/>
      </a:dk1>
      <a:lt1>
        <a:srgbClr val="FFFFFF"/>
      </a:lt1>
      <a:dk2>
        <a:srgbClr val="93DAFA"/>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TotalTime>
  <Words>1559</Words>
  <Application>Microsoft Office PowerPoint</Application>
  <PresentationFormat>On-screen Show (4:3)</PresentationFormat>
  <Paragraphs>240</Paragraphs>
  <Slides>25</Slides>
  <Notes>25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Noto Sans Symbols</vt:lpstr>
      <vt:lpstr>Corbel</vt:lpstr>
      <vt:lpstr>Courier New</vt:lpstr>
      <vt:lpstr>Banded</vt:lpstr>
      <vt:lpstr>ASSESSMENT AT THE END OF KEY STAGE 2 </vt:lpstr>
      <vt:lpstr>AIMS AND OBJECTIVES</vt:lpstr>
      <vt:lpstr>PREVIOUS RESULTS</vt:lpstr>
      <vt:lpstr>PowerPoint Presentation</vt:lpstr>
      <vt:lpstr>NATIONAL CURRICULUM TESTS</vt:lpstr>
      <vt:lpstr>NATIONAL CURRICULUM TESTS</vt:lpstr>
      <vt:lpstr>TEST WEEK ORGANISATION</vt:lpstr>
      <vt:lpstr>THE RESULTS</vt:lpstr>
      <vt:lpstr>THE PAPERS</vt:lpstr>
      <vt:lpstr>PowerPoint Presentation</vt:lpstr>
      <vt:lpstr>PowerPoint Presentation</vt:lpstr>
      <vt:lpstr>READING SKILLS AND STAMINA</vt:lpstr>
      <vt:lpstr>GRAMMAR AND PUNCTUATION</vt:lpstr>
      <vt:lpstr>GRAMMAR AND PUNCTUATION</vt:lpstr>
      <vt:lpstr>PowerPoint Presentation</vt:lpstr>
      <vt:lpstr>SPELLING</vt:lpstr>
      <vt:lpstr>PowerPoint Presentation</vt:lpstr>
      <vt:lpstr>ARITHMETIC</vt:lpstr>
      <vt:lpstr>PowerPoint Presentation</vt:lpstr>
      <vt:lpstr>PowerPoint Presentation</vt:lpstr>
      <vt:lpstr>REASONING</vt:lpstr>
      <vt:lpstr>PowerPoint Presentation</vt:lpstr>
      <vt:lpstr>PowerPoint Presentation</vt:lpstr>
      <vt:lpstr>WHAT CAN I DO TO HELP?</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AT THE END OF KEY STAGE 2</dc:title>
  <dc:creator>Rachel.Jeffers</dc:creator>
  <cp:lastModifiedBy>Administrator</cp:lastModifiedBy>
  <cp:revision>6</cp:revision>
  <dcterms:created xsi:type="dcterms:W3CDTF">2015-11-09T15:34:43Z</dcterms:created>
  <dcterms:modified xsi:type="dcterms:W3CDTF">2024-04-30T14:38:16Z</dcterms:modified>
</cp:coreProperties>
</file>